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95" r:id="rId4"/>
    <p:sldId id="259" r:id="rId5"/>
    <p:sldId id="260" r:id="rId6"/>
    <p:sldId id="272" r:id="rId7"/>
    <p:sldId id="261" r:id="rId8"/>
    <p:sldId id="262" r:id="rId9"/>
    <p:sldId id="275" r:id="rId10"/>
    <p:sldId id="274" r:id="rId11"/>
    <p:sldId id="273" r:id="rId12"/>
    <p:sldId id="263" r:id="rId13"/>
    <p:sldId id="264" r:id="rId14"/>
    <p:sldId id="266" r:id="rId15"/>
    <p:sldId id="267" r:id="rId16"/>
    <p:sldId id="281" r:id="rId17"/>
    <p:sldId id="277" r:id="rId18"/>
    <p:sldId id="278" r:id="rId19"/>
    <p:sldId id="279" r:id="rId20"/>
    <p:sldId id="289" r:id="rId21"/>
    <p:sldId id="284" r:id="rId22"/>
    <p:sldId id="291" r:id="rId23"/>
    <p:sldId id="292" r:id="rId24"/>
    <p:sldId id="269" r:id="rId25"/>
    <p:sldId id="268" r:id="rId26"/>
    <p:sldId id="294" r:id="rId27"/>
    <p:sldId id="293" r:id="rId28"/>
    <p:sldId id="270" r:id="rId29"/>
    <p:sldId id="285" r:id="rId30"/>
    <p:sldId id="286" r:id="rId31"/>
    <p:sldId id="287" r:id="rId32"/>
    <p:sldId id="288" r:id="rId33"/>
    <p:sldId id="297" r:id="rId34"/>
    <p:sldId id="2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5CC1"/>
    <a:srgbClr val="8D42C6"/>
    <a:srgbClr val="873AF8"/>
    <a:srgbClr val="8E7CC3"/>
    <a:srgbClr val="797EF6"/>
    <a:srgbClr val="7649CF"/>
    <a:srgbClr val="F5DBE6"/>
    <a:srgbClr val="E396B6"/>
    <a:srgbClr val="CCE6D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jone E Rasul Hridoy" userId="441dcc9cf736343c" providerId="LiveId" clId="{22E93100-E008-41A8-9B80-FFE9EB5F71C8}"/>
    <pc:docChg chg="undo custSel addSld delSld modSld sldOrd">
      <pc:chgData name="Rejone E Rasul Hridoy" userId="441dcc9cf736343c" providerId="LiveId" clId="{22E93100-E008-41A8-9B80-FFE9EB5F71C8}" dt="2021-12-27T17:45:02.886" v="356" actId="2084"/>
      <pc:docMkLst>
        <pc:docMk/>
      </pc:docMkLst>
      <pc:sldChg chg="modSp">
        <pc:chgData name="Rejone E Rasul Hridoy" userId="441dcc9cf736343c" providerId="LiveId" clId="{22E93100-E008-41A8-9B80-FFE9EB5F71C8}" dt="2021-12-27T17:45:02.886" v="356" actId="2084"/>
        <pc:sldMkLst>
          <pc:docMk/>
          <pc:sldMk cId="790716484" sldId="267"/>
        </pc:sldMkLst>
        <pc:graphicFrameChg chg="mod">
          <ac:chgData name="Rejone E Rasul Hridoy" userId="441dcc9cf736343c" providerId="LiveId" clId="{22E93100-E008-41A8-9B80-FFE9EB5F71C8}" dt="2021-12-27T17:45:02.886" v="356" actId="2084"/>
          <ac:graphicFrameMkLst>
            <pc:docMk/>
            <pc:sldMk cId="790716484" sldId="267"/>
            <ac:graphicFrameMk id="29" creationId="{00000000-0000-0000-0000-000000000000}"/>
          </ac:graphicFrameMkLst>
        </pc:graphicFrameChg>
      </pc:sldChg>
      <pc:sldChg chg="modSp add del mod ord">
        <pc:chgData name="Rejone E Rasul Hridoy" userId="441dcc9cf736343c" providerId="LiveId" clId="{22E93100-E008-41A8-9B80-FFE9EB5F71C8}" dt="2021-12-27T17:26:02.432" v="38" actId="2696"/>
        <pc:sldMkLst>
          <pc:docMk/>
          <pc:sldMk cId="1362289306" sldId="285"/>
        </pc:sldMkLst>
        <pc:spChg chg="mod">
          <ac:chgData name="Rejone E Rasul Hridoy" userId="441dcc9cf736343c" providerId="LiveId" clId="{22E93100-E008-41A8-9B80-FFE9EB5F71C8}" dt="2021-12-27T17:25:57.991" v="37" actId="20577"/>
          <ac:spMkLst>
            <pc:docMk/>
            <pc:sldMk cId="1362289306" sldId="285"/>
            <ac:spMk id="7" creationId="{00000000-0000-0000-0000-000000000000}"/>
          </ac:spMkLst>
        </pc:spChg>
      </pc:sldChg>
      <pc:sldChg chg="addSp delSp modSp add mod ord delAnim">
        <pc:chgData name="Rejone E Rasul Hridoy" userId="441dcc9cf736343c" providerId="LiveId" clId="{22E93100-E008-41A8-9B80-FFE9EB5F71C8}" dt="2021-12-27T17:30:40.202" v="148" actId="1076"/>
        <pc:sldMkLst>
          <pc:docMk/>
          <pc:sldMk cId="2857918635" sldId="285"/>
        </pc:sldMkLst>
        <pc:spChg chg="mod">
          <ac:chgData name="Rejone E Rasul Hridoy" userId="441dcc9cf736343c" providerId="LiveId" clId="{22E93100-E008-41A8-9B80-FFE9EB5F71C8}" dt="2021-12-27T17:26:42.522" v="54" actId="20577"/>
          <ac:spMkLst>
            <pc:docMk/>
            <pc:sldMk cId="2857918635" sldId="285"/>
            <ac:spMk id="7" creationId="{00000000-0000-0000-0000-000000000000}"/>
          </ac:spMkLst>
        </pc:spChg>
        <pc:spChg chg="add mod">
          <ac:chgData name="Rejone E Rasul Hridoy" userId="441dcc9cf736343c" providerId="LiveId" clId="{22E93100-E008-41A8-9B80-FFE9EB5F71C8}" dt="2021-12-27T17:29:52.792" v="101" actId="2711"/>
          <ac:spMkLst>
            <pc:docMk/>
            <pc:sldMk cId="2857918635" sldId="285"/>
            <ac:spMk id="9" creationId="{10A023AC-C495-4032-B79E-E1E2B05732CB}"/>
          </ac:spMkLst>
        </pc:spChg>
        <pc:spChg chg="add mod">
          <ac:chgData name="Rejone E Rasul Hridoy" userId="441dcc9cf736343c" providerId="LiveId" clId="{22E93100-E008-41A8-9B80-FFE9EB5F71C8}" dt="2021-12-27T17:30:40.202" v="148" actId="1076"/>
          <ac:spMkLst>
            <pc:docMk/>
            <pc:sldMk cId="2857918635" sldId="285"/>
            <ac:spMk id="14" creationId="{8D04A0BA-87B4-46D6-B64A-831640A44944}"/>
          </ac:spMkLst>
        </pc:spChg>
        <pc:graphicFrameChg chg="del">
          <ac:chgData name="Rejone E Rasul Hridoy" userId="441dcc9cf736343c" providerId="LiveId" clId="{22E93100-E008-41A8-9B80-FFE9EB5F71C8}" dt="2021-12-27T17:26:51.577" v="57" actId="478"/>
          <ac:graphicFrameMkLst>
            <pc:docMk/>
            <pc:sldMk cId="2857918635" sldId="285"/>
            <ac:graphicFrameMk id="27" creationId="{00000000-0000-0000-0000-000000000000}"/>
          </ac:graphicFrameMkLst>
        </pc:graphicFrameChg>
        <pc:graphicFrameChg chg="del">
          <ac:chgData name="Rejone E Rasul Hridoy" userId="441dcc9cf736343c" providerId="LiveId" clId="{22E93100-E008-41A8-9B80-FFE9EB5F71C8}" dt="2021-12-27T17:26:49.142" v="56" actId="478"/>
          <ac:graphicFrameMkLst>
            <pc:docMk/>
            <pc:sldMk cId="2857918635" sldId="285"/>
            <ac:graphicFrameMk id="29" creationId="{00000000-0000-0000-0000-000000000000}"/>
          </ac:graphicFrameMkLst>
        </pc:graphicFrameChg>
        <pc:graphicFrameChg chg="del">
          <ac:chgData name="Rejone E Rasul Hridoy" userId="441dcc9cf736343c" providerId="LiveId" clId="{22E93100-E008-41A8-9B80-FFE9EB5F71C8}" dt="2021-12-27T17:26:45.452" v="55" actId="478"/>
          <ac:graphicFrameMkLst>
            <pc:docMk/>
            <pc:sldMk cId="2857918635" sldId="285"/>
            <ac:graphicFrameMk id="30" creationId="{00000000-0000-0000-0000-000000000000}"/>
          </ac:graphicFrameMkLst>
        </pc:graphicFrameChg>
        <pc:graphicFrameChg chg="del">
          <ac:chgData name="Rejone E Rasul Hridoy" userId="441dcc9cf736343c" providerId="LiveId" clId="{22E93100-E008-41A8-9B80-FFE9EB5F71C8}" dt="2021-12-27T17:26:53.972" v="58" actId="478"/>
          <ac:graphicFrameMkLst>
            <pc:docMk/>
            <pc:sldMk cId="2857918635" sldId="285"/>
            <ac:graphicFrameMk id="31" creationId="{00000000-0000-0000-0000-000000000000}"/>
          </ac:graphicFrameMkLst>
        </pc:graphicFrameChg>
        <pc:picChg chg="add mod">
          <ac:chgData name="Rejone E Rasul Hridoy" userId="441dcc9cf736343c" providerId="LiveId" clId="{22E93100-E008-41A8-9B80-FFE9EB5F71C8}" dt="2021-12-27T17:28:45.172" v="65" actId="14100"/>
          <ac:picMkLst>
            <pc:docMk/>
            <pc:sldMk cId="2857918635" sldId="285"/>
            <ac:picMk id="3" creationId="{C05B88F6-A62C-4EB6-BC0B-E0E42CF002EA}"/>
          </ac:picMkLst>
        </pc:picChg>
        <pc:picChg chg="add mod">
          <ac:chgData name="Rejone E Rasul Hridoy" userId="441dcc9cf736343c" providerId="LiveId" clId="{22E93100-E008-41A8-9B80-FFE9EB5F71C8}" dt="2021-12-27T17:28:33.542" v="64" actId="1076"/>
          <ac:picMkLst>
            <pc:docMk/>
            <pc:sldMk cId="2857918635" sldId="285"/>
            <ac:picMk id="8" creationId="{9D2EB196-13EF-44B1-A0F3-7D324CE2B455}"/>
          </ac:picMkLst>
        </pc:picChg>
      </pc:sldChg>
      <pc:sldChg chg="modSp add mod">
        <pc:chgData name="Rejone E Rasul Hridoy" userId="441dcc9cf736343c" providerId="LiveId" clId="{22E93100-E008-41A8-9B80-FFE9EB5F71C8}" dt="2021-12-27T17:38:45.104" v="231" actId="20577"/>
        <pc:sldMkLst>
          <pc:docMk/>
          <pc:sldMk cId="3441425779" sldId="286"/>
        </pc:sldMkLst>
        <pc:spChg chg="mod">
          <ac:chgData name="Rejone E Rasul Hridoy" userId="441dcc9cf736343c" providerId="LiveId" clId="{22E93100-E008-41A8-9B80-FFE9EB5F71C8}" dt="2021-12-27T17:38:15.613" v="191" actId="20577"/>
          <ac:spMkLst>
            <pc:docMk/>
            <pc:sldMk cId="3441425779" sldId="286"/>
            <ac:spMk id="9" creationId="{10A023AC-C495-4032-B79E-E1E2B05732CB}"/>
          </ac:spMkLst>
        </pc:spChg>
        <pc:spChg chg="mod">
          <ac:chgData name="Rejone E Rasul Hridoy" userId="441dcc9cf736343c" providerId="LiveId" clId="{22E93100-E008-41A8-9B80-FFE9EB5F71C8}" dt="2021-12-27T17:38:45.104" v="231" actId="20577"/>
          <ac:spMkLst>
            <pc:docMk/>
            <pc:sldMk cId="3441425779" sldId="286"/>
            <ac:spMk id="14" creationId="{8D04A0BA-87B4-46D6-B64A-831640A44944}"/>
          </ac:spMkLst>
        </pc:spChg>
        <pc:picChg chg="mod">
          <ac:chgData name="Rejone E Rasul Hridoy" userId="441dcc9cf736343c" providerId="LiveId" clId="{22E93100-E008-41A8-9B80-FFE9EB5F71C8}" dt="2021-12-27T17:38:34.746" v="192" actId="14826"/>
          <ac:picMkLst>
            <pc:docMk/>
            <pc:sldMk cId="3441425779" sldId="286"/>
            <ac:picMk id="3" creationId="{C05B88F6-A62C-4EB6-BC0B-E0E42CF002EA}"/>
          </ac:picMkLst>
        </pc:picChg>
        <pc:picChg chg="mod">
          <ac:chgData name="Rejone E Rasul Hridoy" userId="441dcc9cf736343c" providerId="LiveId" clId="{22E93100-E008-41A8-9B80-FFE9EB5F71C8}" dt="2021-12-27T17:38:05.011" v="150" actId="14826"/>
          <ac:picMkLst>
            <pc:docMk/>
            <pc:sldMk cId="3441425779" sldId="286"/>
            <ac:picMk id="8" creationId="{9D2EB196-13EF-44B1-A0F3-7D324CE2B455}"/>
          </ac:picMkLst>
        </pc:picChg>
      </pc:sldChg>
      <pc:sldChg chg="modSp add mod">
        <pc:chgData name="Rejone E Rasul Hridoy" userId="441dcc9cf736343c" providerId="LiveId" clId="{22E93100-E008-41A8-9B80-FFE9EB5F71C8}" dt="2021-12-27T17:39:53.899" v="325" actId="20577"/>
        <pc:sldMkLst>
          <pc:docMk/>
          <pc:sldMk cId="422383876" sldId="287"/>
        </pc:sldMkLst>
        <pc:spChg chg="mod">
          <ac:chgData name="Rejone E Rasul Hridoy" userId="441dcc9cf736343c" providerId="LiveId" clId="{22E93100-E008-41A8-9B80-FFE9EB5F71C8}" dt="2021-12-27T17:39:22.935" v="265" actId="20577"/>
          <ac:spMkLst>
            <pc:docMk/>
            <pc:sldMk cId="422383876" sldId="287"/>
            <ac:spMk id="9" creationId="{10A023AC-C495-4032-B79E-E1E2B05732CB}"/>
          </ac:spMkLst>
        </pc:spChg>
        <pc:spChg chg="mod">
          <ac:chgData name="Rejone E Rasul Hridoy" userId="441dcc9cf736343c" providerId="LiveId" clId="{22E93100-E008-41A8-9B80-FFE9EB5F71C8}" dt="2021-12-27T17:39:53.899" v="325" actId="20577"/>
          <ac:spMkLst>
            <pc:docMk/>
            <pc:sldMk cId="422383876" sldId="287"/>
            <ac:spMk id="14" creationId="{8D04A0BA-87B4-46D6-B64A-831640A44944}"/>
          </ac:spMkLst>
        </pc:spChg>
        <pc:picChg chg="mod">
          <ac:chgData name="Rejone E Rasul Hridoy" userId="441dcc9cf736343c" providerId="LiveId" clId="{22E93100-E008-41A8-9B80-FFE9EB5F71C8}" dt="2021-12-27T17:39:37.947" v="266" actId="14826"/>
          <ac:picMkLst>
            <pc:docMk/>
            <pc:sldMk cId="422383876" sldId="287"/>
            <ac:picMk id="3" creationId="{C05B88F6-A62C-4EB6-BC0B-E0E42CF002EA}"/>
          </ac:picMkLst>
        </pc:picChg>
        <pc:picChg chg="mod">
          <ac:chgData name="Rejone E Rasul Hridoy" userId="441dcc9cf736343c" providerId="LiveId" clId="{22E93100-E008-41A8-9B80-FFE9EB5F71C8}" dt="2021-12-27T17:39:13.081" v="233" actId="14826"/>
          <ac:picMkLst>
            <pc:docMk/>
            <pc:sldMk cId="422383876" sldId="287"/>
            <ac:picMk id="8" creationId="{9D2EB196-13EF-44B1-A0F3-7D324CE2B455}"/>
          </ac:picMkLst>
        </pc:picChg>
      </pc:sldChg>
      <pc:sldChg chg="delSp modSp add mod">
        <pc:chgData name="Rejone E Rasul Hridoy" userId="441dcc9cf736343c" providerId="LiveId" clId="{22E93100-E008-41A8-9B80-FFE9EB5F71C8}" dt="2021-12-27T17:40:42.172" v="355" actId="478"/>
        <pc:sldMkLst>
          <pc:docMk/>
          <pc:sldMk cId="432904769" sldId="288"/>
        </pc:sldMkLst>
        <pc:spChg chg="mod">
          <ac:chgData name="Rejone E Rasul Hridoy" userId="441dcc9cf736343c" providerId="LiveId" clId="{22E93100-E008-41A8-9B80-FFE9EB5F71C8}" dt="2021-12-27T17:40:32.998" v="353" actId="20577"/>
          <ac:spMkLst>
            <pc:docMk/>
            <pc:sldMk cId="432904769" sldId="288"/>
            <ac:spMk id="9" creationId="{10A023AC-C495-4032-B79E-E1E2B05732CB}"/>
          </ac:spMkLst>
        </pc:spChg>
        <pc:spChg chg="del">
          <ac:chgData name="Rejone E Rasul Hridoy" userId="441dcc9cf736343c" providerId="LiveId" clId="{22E93100-E008-41A8-9B80-FFE9EB5F71C8}" dt="2021-12-27T17:40:42.172" v="355" actId="478"/>
          <ac:spMkLst>
            <pc:docMk/>
            <pc:sldMk cId="432904769" sldId="288"/>
            <ac:spMk id="14" creationId="{8D04A0BA-87B4-46D6-B64A-831640A44944}"/>
          </ac:spMkLst>
        </pc:spChg>
        <pc:picChg chg="del">
          <ac:chgData name="Rejone E Rasul Hridoy" userId="441dcc9cf736343c" providerId="LiveId" clId="{22E93100-E008-41A8-9B80-FFE9EB5F71C8}" dt="2021-12-27T17:40:35.856" v="354" actId="478"/>
          <ac:picMkLst>
            <pc:docMk/>
            <pc:sldMk cId="432904769" sldId="288"/>
            <ac:picMk id="3" creationId="{C05B88F6-A62C-4EB6-BC0B-E0E42CF002EA}"/>
          </ac:picMkLst>
        </pc:picChg>
        <pc:picChg chg="mod">
          <ac:chgData name="Rejone E Rasul Hridoy" userId="441dcc9cf736343c" providerId="LiveId" clId="{22E93100-E008-41A8-9B80-FFE9EB5F71C8}" dt="2021-12-27T17:40:24.721" v="327" actId="14826"/>
          <ac:picMkLst>
            <pc:docMk/>
            <pc:sldMk cId="432904769" sldId="288"/>
            <ac:picMk id="8" creationId="{9D2EB196-13EF-44B1-A0F3-7D324CE2B45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thesis\Summary%20and%20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5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+mj-cs"/>
              </a:defRPr>
            </a:pPr>
            <a:r>
              <a:rPr lang="en-US" b="1" i="0" baseline="0">
                <a:solidFill>
                  <a:schemeClr val="tx1"/>
                </a:solidFill>
                <a:latin typeface="Times New Roman" panose="02020603050405020304" pitchFamily="18" charset="0"/>
              </a:rPr>
              <a:t>Chatbot Dataset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50" normalizeH="0" baseline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Sheet1!$D$172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Sheet1!$C$173:$C$199</c:f>
              <c:strCache>
                <c:ptCount val="27"/>
                <c:pt idx="0">
                  <c:v>Age</c:v>
                </c:pt>
                <c:pt idx="1">
                  <c:v>Angry_Frustrated</c:v>
                </c:pt>
                <c:pt idx="2">
                  <c:v>Busy</c:v>
                </c:pt>
                <c:pt idx="3">
                  <c:v>Compliment</c:v>
                </c:pt>
                <c:pt idx="4">
                  <c:v>Confirm</c:v>
                </c:pt>
                <c:pt idx="5">
                  <c:v>Eat_Food</c:v>
                </c:pt>
                <c:pt idx="6">
                  <c:v>Farewell</c:v>
                </c:pt>
                <c:pt idx="7">
                  <c:v>Good</c:v>
                </c:pt>
                <c:pt idx="8">
                  <c:v>Greeting</c:v>
                </c:pt>
                <c:pt idx="9">
                  <c:v>Happy_Excited_Joy</c:v>
                </c:pt>
                <c:pt idx="10">
                  <c:v>Health</c:v>
                </c:pt>
                <c:pt idx="11">
                  <c:v>Hobby</c:v>
                </c:pt>
                <c:pt idx="12">
                  <c:v>HowAreYou</c:v>
                </c:pt>
                <c:pt idx="13">
                  <c:v>Info</c:v>
                </c:pt>
                <c:pt idx="14">
                  <c:v>Insult</c:v>
                </c:pt>
                <c:pt idx="15">
                  <c:v>Introduction</c:v>
                </c:pt>
                <c:pt idx="16">
                  <c:v>Jealous</c:v>
                </c:pt>
                <c:pt idx="17">
                  <c:v>Joke</c:v>
                </c:pt>
                <c:pt idx="18">
                  <c:v>Love</c:v>
                </c:pt>
                <c:pt idx="19">
                  <c:v>Meet/Talk</c:v>
                </c:pt>
                <c:pt idx="20">
                  <c:v>Origin</c:v>
                </c:pt>
                <c:pt idx="21">
                  <c:v>Sad</c:v>
                </c:pt>
                <c:pt idx="22">
                  <c:v>Sleep</c:v>
                </c:pt>
                <c:pt idx="23">
                  <c:v>Sorry</c:v>
                </c:pt>
                <c:pt idx="24">
                  <c:v>Surprise_Amazed</c:v>
                </c:pt>
                <c:pt idx="25">
                  <c:v>Thanks</c:v>
                </c:pt>
                <c:pt idx="26">
                  <c:v>Time</c:v>
                </c:pt>
              </c:strCache>
            </c:strRef>
          </c:cat>
          <c:val>
            <c:numRef>
              <c:f>Sheet1!$D$173:$D$199</c:f>
              <c:numCache>
                <c:formatCode>General</c:formatCode>
                <c:ptCount val="27"/>
                <c:pt idx="0">
                  <c:v>10</c:v>
                </c:pt>
                <c:pt idx="1">
                  <c:v>93</c:v>
                </c:pt>
                <c:pt idx="2">
                  <c:v>34</c:v>
                </c:pt>
                <c:pt idx="3">
                  <c:v>28</c:v>
                </c:pt>
                <c:pt idx="4">
                  <c:v>190</c:v>
                </c:pt>
                <c:pt idx="5">
                  <c:v>91</c:v>
                </c:pt>
                <c:pt idx="6">
                  <c:v>13</c:v>
                </c:pt>
                <c:pt idx="7">
                  <c:v>15</c:v>
                </c:pt>
                <c:pt idx="8">
                  <c:v>25</c:v>
                </c:pt>
                <c:pt idx="9">
                  <c:v>372</c:v>
                </c:pt>
                <c:pt idx="10">
                  <c:v>138</c:v>
                </c:pt>
                <c:pt idx="11">
                  <c:v>23</c:v>
                </c:pt>
                <c:pt idx="12">
                  <c:v>13</c:v>
                </c:pt>
                <c:pt idx="13">
                  <c:v>255</c:v>
                </c:pt>
                <c:pt idx="14">
                  <c:v>29</c:v>
                </c:pt>
                <c:pt idx="15">
                  <c:v>80</c:v>
                </c:pt>
                <c:pt idx="16">
                  <c:v>6</c:v>
                </c:pt>
                <c:pt idx="17">
                  <c:v>16</c:v>
                </c:pt>
                <c:pt idx="18">
                  <c:v>57</c:v>
                </c:pt>
                <c:pt idx="19">
                  <c:v>11</c:v>
                </c:pt>
                <c:pt idx="20">
                  <c:v>18</c:v>
                </c:pt>
                <c:pt idx="21">
                  <c:v>404</c:v>
                </c:pt>
                <c:pt idx="22">
                  <c:v>16</c:v>
                </c:pt>
                <c:pt idx="23">
                  <c:v>25</c:v>
                </c:pt>
                <c:pt idx="24">
                  <c:v>58</c:v>
                </c:pt>
                <c:pt idx="25">
                  <c:v>33</c:v>
                </c:pt>
                <c:pt idx="26">
                  <c:v>11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144-4AD2-9780-68783983B7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25"/>
        <c:axId val="-1656025952"/>
        <c:axId val="-1656020512"/>
      </c:barChart>
      <c:catAx>
        <c:axId val="-1656025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00" b="1" i="0" u="none" strike="noStrike" kern="1200" cap="none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 sz="1300" b="1" i="0" cap="none" baseline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Intent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00" b="1" i="0" u="none" strike="noStrike" kern="1200" cap="none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cap="none" spc="20" normalizeH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endParaRPr lang="en-US"/>
          </a:p>
        </c:txPr>
        <c:crossAx val="-1656020512"/>
        <c:crosses val="autoZero"/>
        <c:auto val="1"/>
        <c:lblAlgn val="ctr"/>
        <c:lblOffset val="100"/>
        <c:noMultiLvlLbl val="0"/>
      </c:catAx>
      <c:valAx>
        <c:axId val="-165602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00" b="1" i="0" u="none" strike="noStrike" kern="1200" cap="none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+mn-cs"/>
                  </a:defRPr>
                </a:pPr>
                <a:r>
                  <a:rPr lang="en-US" sz="1300" b="1" i="0" cap="none" baseline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00" b="1" i="0" u="none" strike="noStrike" kern="1200" cap="none" baseline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56025952"/>
        <c:crosses val="autoZero"/>
        <c:crossBetween val="between"/>
        <c:majorUnit val="20"/>
        <c:minorUnit val="4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Recall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F1-Score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gradFill>
                <a:gsLst>
                  <a:gs pos="0">
                    <a:srgbClr val="B096E3"/>
                  </a:gs>
                  <a:gs pos="74000">
                    <a:srgbClr val="7030A0"/>
                  </a:gs>
                  <a:gs pos="83000">
                    <a:srgbClr val="7030A0"/>
                  </a:gs>
                  <a:gs pos="100000">
                    <a:srgbClr val="7030A0"/>
                  </a:gs>
                </a:gsLst>
                <a:lin ang="5400000" scaled="1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Emotion Voting</c:v>
                </c:pt>
              </c:strCache>
            </c:strRef>
          </c:tx>
          <c:spPr>
            <a:solidFill>
              <a:srgbClr val="B096E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1.1459831228773528E-7"/>
                  <c:y val="0.1689431530621935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9156418903587507E-2"/>
                      <c:h val="0.18652179506436106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1.4553985660542381E-3"/>
                  <c:y val="8.767935791835362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1316056186177338E-2"/>
                      <c:h val="7.9595748822466394E-2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5.8215942642169524E-3"/>
                  <c:y val="9.19563997680294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5870041846719721E-2"/>
                      <c:h val="7.9595748822466394E-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Joy</c:v>
                </c:pt>
                <c:pt idx="1">
                  <c:v>Anger</c:v>
                </c:pt>
                <c:pt idx="2">
                  <c:v>Neutral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</c:v>
                </c:pt>
                <c:pt idx="1">
                  <c:v>1</c:v>
                </c:pt>
                <c:pt idx="2">
                  <c:v>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1656019968"/>
        <c:axId val="-1656024864"/>
        <c:axId val="0"/>
      </c:bar3DChart>
      <c:catAx>
        <c:axId val="-165601996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56024864"/>
        <c:crosses val="autoZero"/>
        <c:auto val="1"/>
        <c:lblAlgn val="ctr"/>
        <c:lblOffset val="100"/>
        <c:noMultiLvlLbl val="0"/>
      </c:catAx>
      <c:valAx>
        <c:axId val="-165602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56019968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5DBE6"/>
    </a:solidFill>
    <a:ln>
      <a:solidFill>
        <a:srgbClr val="7649CF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baseline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Statistics of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Emotions</c:v>
                </c:pt>
              </c:strCache>
            </c:strRef>
          </c:tx>
          <c:dPt>
            <c:idx val="0"/>
            <c:bubble3D val="0"/>
            <c:spPr>
              <a:solidFill>
                <a:srgbClr val="D59DC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826-49F6-949C-48C4AE9B6EDE}"/>
              </c:ext>
            </c:extLst>
          </c:dPt>
          <c:dPt>
            <c:idx val="1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826-49F6-949C-48C4AE9B6EDE}"/>
              </c:ext>
            </c:extLst>
          </c:dPt>
          <c:dPt>
            <c:idx val="2"/>
            <c:bubble3D val="0"/>
            <c:spPr>
              <a:solidFill>
                <a:schemeClr val="accent5">
                  <a:tint val="9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826-49F6-949C-48C4AE9B6EDE}"/>
              </c:ext>
            </c:extLst>
          </c:dPt>
          <c:dPt>
            <c:idx val="3"/>
            <c:bubble3D val="0"/>
            <c:spPr>
              <a:solidFill>
                <a:srgbClr val="A3D1C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0826-49F6-949C-48C4AE9B6EDE}"/>
              </c:ext>
            </c:extLst>
          </c:dPt>
          <c:dPt>
            <c:idx val="4"/>
            <c:bubble3D val="0"/>
            <c:spPr>
              <a:solidFill>
                <a:srgbClr val="F39F8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0826-49F6-949C-48C4AE9B6EDE}"/>
              </c:ext>
            </c:extLst>
          </c:dPt>
          <c:dPt>
            <c:idx val="5"/>
            <c:bubble3D val="0"/>
            <c:spPr>
              <a:solidFill>
                <a:srgbClr val="8C67D7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0826-49F6-949C-48C4AE9B6EDE}"/>
              </c:ext>
            </c:extLst>
          </c:dPt>
          <c:dPt>
            <c:idx val="6"/>
            <c:bubble3D val="0"/>
            <c:spPr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79A8-46A8-BC01-973C43787A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Sheet1!$A$2:$A$8</c:f>
              <c:strCache>
                <c:ptCount val="7"/>
                <c:pt idx="0">
                  <c:v>Joy</c:v>
                </c:pt>
                <c:pt idx="1">
                  <c:v>Surprise</c:v>
                </c:pt>
                <c:pt idx="2">
                  <c:v>Sadness</c:v>
                </c:pt>
                <c:pt idx="3">
                  <c:v>Anger</c:v>
                </c:pt>
                <c:pt idx="4">
                  <c:v>Love</c:v>
                </c:pt>
                <c:pt idx="5">
                  <c:v>Fear</c:v>
                </c:pt>
                <c:pt idx="6">
                  <c:v>Neutral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6760</c:v>
                </c:pt>
                <c:pt idx="1">
                  <c:v>719</c:v>
                </c:pt>
                <c:pt idx="2">
                  <c:v>5798</c:v>
                </c:pt>
                <c:pt idx="3">
                  <c:v>2709</c:v>
                </c:pt>
                <c:pt idx="4">
                  <c:v>1641</c:v>
                </c:pt>
                <c:pt idx="5">
                  <c:v>2373</c:v>
                </c:pt>
                <c:pt idx="6">
                  <c:v>5000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0826-49F6-949C-48C4AE9B6ED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400" b="1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Precision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Recall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F1-Score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ln>
                <a:noFill/>
              </a:ln>
              <a:solidFill>
                <a:srgbClr val="8C67D7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Intent Voting</c:v>
                </c:pt>
              </c:strCache>
            </c:strRef>
          </c:tx>
          <c:spPr>
            <a:solidFill>
              <a:srgbClr val="B096E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dLbl>
              <c:idx val="0"/>
              <c:layout>
                <c:manualLayout>
                  <c:x val="2.9109117304207638E-3"/>
                  <c:y val="0.156112027513166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9156418903587507E-2"/>
                      <c:h val="0.18652179506436106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1.4553985660542381E-3"/>
                  <c:y val="9.19563997680294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1316056186177338E-2"/>
                      <c:h val="7.9595748822466394E-2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5.8215942642169524E-3"/>
                  <c:y val="9.62334416177051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5870041846719721E-2"/>
                      <c:h val="7.9595748822466394E-2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Greeting</c:v>
                </c:pt>
                <c:pt idx="1">
                  <c:v>Info</c:v>
                </c:pt>
                <c:pt idx="2">
                  <c:v>Busy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-1656021056"/>
        <c:axId val="-1656021600"/>
        <c:axId val="0"/>
      </c:bar3DChart>
      <c:catAx>
        <c:axId val="-1656021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56021600"/>
        <c:crosses val="autoZero"/>
        <c:auto val="1"/>
        <c:lblAlgn val="ctr"/>
        <c:lblOffset val="100"/>
        <c:noMultiLvlLbl val="0"/>
      </c:catAx>
      <c:valAx>
        <c:axId val="-1656021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56021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F5DBE6"/>
    </a:solidFill>
    <a:ln>
      <a:solidFill>
        <a:srgbClr val="7649CF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Precision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82985623267128"/>
          <c:y val="0.49129341984963792"/>
          <c:w val="0.74340317684671853"/>
          <c:h val="0.5068145155985871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7CAADE">
                  <a:alpha val="98824"/>
                </a:srgb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8D6-4F24-B4BC-00AF8C237337}"/>
              </c:ext>
            </c:extLst>
          </c:dPt>
          <c:dPt>
            <c:idx val="1"/>
            <c:bubble3D val="0"/>
            <c:spPr>
              <a:solidFill>
                <a:srgbClr val="E396B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8D6-4F24-B4BC-00AF8C237337}"/>
              </c:ext>
            </c:extLst>
          </c:dPt>
          <c:dPt>
            <c:idx val="2"/>
            <c:bubble3D val="0"/>
            <c:spPr>
              <a:solidFill>
                <a:srgbClr val="FFDF8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8D6-4F24-B4BC-00AF8C237337}"/>
              </c:ext>
            </c:extLst>
          </c:dPt>
          <c:dPt>
            <c:idx val="3"/>
            <c:bubble3D val="0"/>
            <c:spPr>
              <a:solidFill>
                <a:srgbClr val="B096E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8D6-4F24-B4BC-00AF8C237337}"/>
              </c:ext>
            </c:extLst>
          </c:dPt>
          <c:dPt>
            <c:idx val="4"/>
            <c:bubble3D val="0"/>
            <c:spPr>
              <a:solidFill>
                <a:srgbClr val="FFB49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8D6-4F24-B4BC-00AF8C237337}"/>
              </c:ext>
            </c:extLst>
          </c:dPt>
          <c:dPt>
            <c:idx val="5"/>
            <c:bubble3D val="0"/>
            <c:spPr>
              <a:solidFill>
                <a:srgbClr val="B9E39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8D6-4F24-B4BC-00AF8C237337}"/>
              </c:ext>
            </c:extLst>
          </c:dPt>
          <c:dPt>
            <c:idx val="6"/>
            <c:bubble3D val="0"/>
            <c:spPr>
              <a:solidFill>
                <a:srgbClr val="8C67D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1FE8-45A3-8B10-9012C9A6A8BC}"/>
              </c:ext>
            </c:extLst>
          </c:dPt>
          <c:dLbls>
            <c:delete val="1"/>
          </c:dLbls>
          <c:cat>
            <c:strRef>
              <c:f>Sheet1!$A$2:$A$8</c:f>
              <c:strCache>
                <c:ptCount val="7"/>
                <c:pt idx="0">
                  <c:v>Support Vector Machine (SVM)
</c:v>
                </c:pt>
                <c:pt idx="1">
                  <c:v>Logistic Regression
</c:v>
                </c:pt>
                <c:pt idx="2">
                  <c:v>Random Forest Classifier
</c:v>
                </c:pt>
                <c:pt idx="3">
                  <c:v>XGBoost Classifier
</c:v>
                </c:pt>
                <c:pt idx="4">
                  <c:v>Multinomial Naïve Bayes
</c:v>
                </c:pt>
                <c:pt idx="5">
                  <c:v>Decision Tree Classifier
</c:v>
                </c:pt>
                <c:pt idx="6">
                  <c:v>Multilayer Perceptron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18D6-4F24-B4BC-00AF8C23733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EFA8A2-12D5-4628-989F-9F41B38C7F99}" type="doc">
      <dgm:prSet loTypeId="urn:microsoft.com/office/officeart/2005/8/layout/chevron2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D83BB6B-4B94-4A3F-8B7E-EE24FED6CC39}">
      <dgm:prSet phldrT="[Text]"/>
      <dgm:spPr>
        <a:solidFill>
          <a:srgbClr val="E9A9A9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gm:t>
    </dgm:pt>
    <dgm:pt modelId="{79A9E207-F59D-4435-8C24-DB0F241A8C24}" type="parTrans" cxnId="{BC37C8BE-B7EC-40D2-901F-011D8CF7279C}">
      <dgm:prSet/>
      <dgm:spPr/>
      <dgm:t>
        <a:bodyPr/>
        <a:lstStyle/>
        <a:p>
          <a:endParaRPr lang="en-US"/>
        </a:p>
      </dgm:t>
    </dgm:pt>
    <dgm:pt modelId="{E3554308-14AF-4FA8-B768-5CF450E3D111}" type="sibTrans" cxnId="{BC37C8BE-B7EC-40D2-901F-011D8CF7279C}">
      <dgm:prSet/>
      <dgm:spPr/>
      <dgm:t>
        <a:bodyPr/>
        <a:lstStyle/>
        <a:p>
          <a:endParaRPr lang="en-US"/>
        </a:p>
      </dgm:t>
    </dgm:pt>
    <dgm:pt modelId="{34BD469A-01D6-49DC-8910-18F7411DC641}">
      <dgm:prSet phldrT="[Text]"/>
      <dgm:spPr>
        <a:solidFill>
          <a:srgbClr val="E9A9A9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Joy</a:t>
          </a:r>
        </a:p>
      </dgm:t>
    </dgm:pt>
    <dgm:pt modelId="{AE381B9E-3B04-4379-AFC9-F181302A0182}" type="parTrans" cxnId="{2204A807-A763-4F65-9DED-0A5590322364}">
      <dgm:prSet/>
      <dgm:spPr/>
      <dgm:t>
        <a:bodyPr/>
        <a:lstStyle/>
        <a:p>
          <a:endParaRPr lang="en-US"/>
        </a:p>
      </dgm:t>
    </dgm:pt>
    <dgm:pt modelId="{32946DEF-7CF9-4A4F-89E6-9D343897D71B}" type="sibTrans" cxnId="{2204A807-A763-4F65-9DED-0A5590322364}">
      <dgm:prSet/>
      <dgm:spPr/>
      <dgm:t>
        <a:bodyPr/>
        <a:lstStyle/>
        <a:p>
          <a:endParaRPr lang="en-US"/>
        </a:p>
      </dgm:t>
    </dgm:pt>
    <dgm:pt modelId="{0EED098B-4FFF-4A6B-B904-E11D4B277DF3}">
      <dgm:prSet phldrT="[Text]"/>
      <dgm:spPr>
        <a:solidFill>
          <a:srgbClr val="EC848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gm:t>
    </dgm:pt>
    <dgm:pt modelId="{0279F741-B096-4DB5-928F-FF5840145680}" type="parTrans" cxnId="{9DB2F0A7-EC79-486A-B5D2-598E15DC482A}">
      <dgm:prSet/>
      <dgm:spPr/>
      <dgm:t>
        <a:bodyPr/>
        <a:lstStyle/>
        <a:p>
          <a:endParaRPr lang="en-US"/>
        </a:p>
      </dgm:t>
    </dgm:pt>
    <dgm:pt modelId="{B4BD6167-6360-477D-9AF9-919BC36C6F57}" type="sibTrans" cxnId="{9DB2F0A7-EC79-486A-B5D2-598E15DC482A}">
      <dgm:prSet/>
      <dgm:spPr/>
      <dgm:t>
        <a:bodyPr/>
        <a:lstStyle/>
        <a:p>
          <a:endParaRPr lang="en-US"/>
        </a:p>
      </dgm:t>
    </dgm:pt>
    <dgm:pt modelId="{CF705CE2-FF68-41A4-A848-AFB82735520C}">
      <dgm:prSet phldrT="[Text]"/>
      <dgm:spPr>
        <a:solidFill>
          <a:srgbClr val="EC8484">
            <a:alpha val="90000"/>
          </a:srgb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Surprised</a:t>
          </a:r>
        </a:p>
      </dgm:t>
    </dgm:pt>
    <dgm:pt modelId="{71C039E7-2A4B-4AA2-B91F-D22F8D35E3B9}" type="parTrans" cxnId="{E9D69F3C-1F3A-4D69-A6DA-26A0C18E54C7}">
      <dgm:prSet/>
      <dgm:spPr/>
      <dgm:t>
        <a:bodyPr/>
        <a:lstStyle/>
        <a:p>
          <a:endParaRPr lang="en-US"/>
        </a:p>
      </dgm:t>
    </dgm:pt>
    <dgm:pt modelId="{8A7273BA-FC42-4812-A8C5-0CAC1EDE8223}" type="sibTrans" cxnId="{E9D69F3C-1F3A-4D69-A6DA-26A0C18E54C7}">
      <dgm:prSet/>
      <dgm:spPr/>
      <dgm:t>
        <a:bodyPr/>
        <a:lstStyle/>
        <a:p>
          <a:endParaRPr lang="en-US"/>
        </a:p>
      </dgm:t>
    </dgm:pt>
    <dgm:pt modelId="{5F7BD977-8589-4C96-8E4F-6E7E87632B1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gm:t>
    </dgm:pt>
    <dgm:pt modelId="{76BE9AAC-B058-4D72-B48A-00090195BF87}" type="parTrans" cxnId="{841A387B-8E13-4CF4-BE0B-7CFEEDC24832}">
      <dgm:prSet/>
      <dgm:spPr/>
      <dgm:t>
        <a:bodyPr/>
        <a:lstStyle/>
        <a:p>
          <a:endParaRPr lang="en-US"/>
        </a:p>
      </dgm:t>
    </dgm:pt>
    <dgm:pt modelId="{89BA9A2F-40EF-4382-8252-4959F9B2EBD5}" type="sibTrans" cxnId="{841A387B-8E13-4CF4-BE0B-7CFEEDC24832}">
      <dgm:prSet/>
      <dgm:spPr/>
      <dgm:t>
        <a:bodyPr/>
        <a:lstStyle/>
        <a:p>
          <a:endParaRPr lang="en-US"/>
        </a:p>
      </dgm:t>
    </dgm:pt>
    <dgm:pt modelId="{0A8AD9B1-E344-4087-A11E-FF6108A7A8C2}">
      <dgm:prSet phldrT="[Text]"/>
      <dgm:spPr>
        <a:solidFill>
          <a:srgbClr val="DA8064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Sadness</a:t>
          </a:r>
        </a:p>
      </dgm:t>
    </dgm:pt>
    <dgm:pt modelId="{FAC8EF35-8CA1-4BFA-A540-69654BBAC38A}" type="parTrans" cxnId="{3B7B7A95-D493-486F-B074-F06D44DB89AF}">
      <dgm:prSet/>
      <dgm:spPr/>
      <dgm:t>
        <a:bodyPr/>
        <a:lstStyle/>
        <a:p>
          <a:endParaRPr lang="en-US"/>
        </a:p>
      </dgm:t>
    </dgm:pt>
    <dgm:pt modelId="{7D921B2F-4C83-41D8-B527-8D1CFFFC680D}" type="sibTrans" cxnId="{3B7B7A95-D493-486F-B074-F06D44DB89AF}">
      <dgm:prSet/>
      <dgm:spPr/>
      <dgm:t>
        <a:bodyPr/>
        <a:lstStyle/>
        <a:p>
          <a:endParaRPr lang="en-US"/>
        </a:p>
      </dgm:t>
    </dgm:pt>
    <dgm:pt modelId="{EF3E8478-DD3D-495C-940C-F0CEF3B62E74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gm:t>
    </dgm:pt>
    <dgm:pt modelId="{CDBAB02B-E924-4423-A8F7-372DD9AF1184}" type="parTrans" cxnId="{D746B9A7-8296-4E92-88FD-98EF0292177C}">
      <dgm:prSet/>
      <dgm:spPr/>
      <dgm:t>
        <a:bodyPr/>
        <a:lstStyle/>
        <a:p>
          <a:endParaRPr lang="en-US"/>
        </a:p>
      </dgm:t>
    </dgm:pt>
    <dgm:pt modelId="{C9B30C97-3E91-459C-9CBD-F20407F22E3D}" type="sibTrans" cxnId="{D746B9A7-8296-4E92-88FD-98EF0292177C}">
      <dgm:prSet/>
      <dgm:spPr/>
      <dgm:t>
        <a:bodyPr/>
        <a:lstStyle/>
        <a:p>
          <a:endParaRPr lang="en-US"/>
        </a:p>
      </dgm:t>
    </dgm:pt>
    <dgm:pt modelId="{E8B076D3-9E28-48ED-B64D-31E3B8124157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gm:t>
    </dgm:pt>
    <dgm:pt modelId="{04E87496-C560-4FBC-B5C2-CC342821FA78}" type="parTrans" cxnId="{1847AA39-77D4-4874-99DB-BF485CFF937D}">
      <dgm:prSet/>
      <dgm:spPr/>
      <dgm:t>
        <a:bodyPr/>
        <a:lstStyle/>
        <a:p>
          <a:endParaRPr lang="en-US"/>
        </a:p>
      </dgm:t>
    </dgm:pt>
    <dgm:pt modelId="{4A96F557-A4D4-4092-9E52-9C8D1606C7D4}" type="sibTrans" cxnId="{1847AA39-77D4-4874-99DB-BF485CFF937D}">
      <dgm:prSet/>
      <dgm:spPr/>
      <dgm:t>
        <a:bodyPr/>
        <a:lstStyle/>
        <a:p>
          <a:endParaRPr lang="en-US"/>
        </a:p>
      </dgm:t>
    </dgm:pt>
    <dgm:pt modelId="{7E1A723B-203F-40FE-8558-4052276EC455}">
      <dgm:prSet phldrT="[Text]"/>
      <dgm:spPr>
        <a:solidFill>
          <a:srgbClr val="DE9292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</a:p>
      </dgm:t>
    </dgm:pt>
    <dgm:pt modelId="{FFD66D0B-900A-4215-962B-7020D2FDE7F4}" type="parTrans" cxnId="{454C3676-1C53-4FFD-84EE-F42422922F8E}">
      <dgm:prSet/>
      <dgm:spPr/>
      <dgm:t>
        <a:bodyPr/>
        <a:lstStyle/>
        <a:p>
          <a:endParaRPr lang="en-US"/>
        </a:p>
      </dgm:t>
    </dgm:pt>
    <dgm:pt modelId="{A4EB393D-BB58-4772-9CD8-E361A27190C4}" type="sibTrans" cxnId="{454C3676-1C53-4FFD-84EE-F42422922F8E}">
      <dgm:prSet/>
      <dgm:spPr/>
      <dgm:t>
        <a:bodyPr/>
        <a:lstStyle/>
        <a:p>
          <a:endParaRPr lang="en-US"/>
        </a:p>
      </dgm:t>
    </dgm:pt>
    <dgm:pt modelId="{4D77A896-3355-4E78-B0C2-51D3D8DAA371}">
      <dgm:prSet/>
      <dgm:spPr>
        <a:solidFill>
          <a:srgbClr val="D99D92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Anger</a:t>
          </a:r>
        </a:p>
      </dgm:t>
    </dgm:pt>
    <dgm:pt modelId="{2B136B27-9F35-4B98-836D-F2260B365C39}" type="parTrans" cxnId="{96ED0B36-C926-4FF2-9047-6D75BB407A1F}">
      <dgm:prSet/>
      <dgm:spPr/>
      <dgm:t>
        <a:bodyPr/>
        <a:lstStyle/>
        <a:p>
          <a:endParaRPr lang="en-US"/>
        </a:p>
      </dgm:t>
    </dgm:pt>
    <dgm:pt modelId="{B15DFAC9-099A-4499-A38D-8B3957DDE288}" type="sibTrans" cxnId="{96ED0B36-C926-4FF2-9047-6D75BB407A1F}">
      <dgm:prSet/>
      <dgm:spPr/>
      <dgm:t>
        <a:bodyPr/>
        <a:lstStyle/>
        <a:p>
          <a:endParaRPr lang="en-US"/>
        </a:p>
      </dgm:t>
    </dgm:pt>
    <dgm:pt modelId="{AF5403DA-904A-44D5-8391-D4ECE33D2788}">
      <dgm:prSet/>
      <dgm:spPr>
        <a:solidFill>
          <a:srgbClr val="C8A8A5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Love</a:t>
          </a:r>
        </a:p>
      </dgm:t>
    </dgm:pt>
    <dgm:pt modelId="{41A0B739-BC92-4C49-8C48-37EA9463DA33}" type="parTrans" cxnId="{9A9E6AE2-72C6-4CB9-8E71-F4B970D750FF}">
      <dgm:prSet/>
      <dgm:spPr/>
      <dgm:t>
        <a:bodyPr/>
        <a:lstStyle/>
        <a:p>
          <a:endParaRPr lang="en-US"/>
        </a:p>
      </dgm:t>
    </dgm:pt>
    <dgm:pt modelId="{2C46BA99-517E-48A7-B108-F70C1802C592}" type="sibTrans" cxnId="{9A9E6AE2-72C6-4CB9-8E71-F4B970D750FF}">
      <dgm:prSet/>
      <dgm:spPr/>
      <dgm:t>
        <a:bodyPr/>
        <a:lstStyle/>
        <a:p>
          <a:endParaRPr lang="en-US"/>
        </a:p>
      </dgm:t>
    </dgm:pt>
    <dgm:pt modelId="{3AEFA983-37A0-4496-8BB0-7D742F4DFD34}">
      <dgm:prSet/>
      <dgm:spPr>
        <a:solidFill>
          <a:srgbClr val="E69797"/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Fear</a:t>
          </a:r>
        </a:p>
      </dgm:t>
    </dgm:pt>
    <dgm:pt modelId="{5F0BDCF4-123A-4671-A1ED-8D4FF0783508}" type="parTrans" cxnId="{DC11A654-C623-413B-A954-0F648F6764CE}">
      <dgm:prSet/>
      <dgm:spPr/>
      <dgm:t>
        <a:bodyPr/>
        <a:lstStyle/>
        <a:p>
          <a:endParaRPr lang="en-US"/>
        </a:p>
      </dgm:t>
    </dgm:pt>
    <dgm:pt modelId="{B0309E22-A7A8-471E-A8EF-8A73E31532B0}" type="sibTrans" cxnId="{DC11A654-C623-413B-A954-0F648F6764CE}">
      <dgm:prSet/>
      <dgm:spPr/>
      <dgm:t>
        <a:bodyPr/>
        <a:lstStyle/>
        <a:p>
          <a:endParaRPr lang="en-US"/>
        </a:p>
      </dgm:t>
    </dgm:pt>
    <dgm:pt modelId="{DEC7AB71-E59C-4C58-B7B7-51DDFB9AC9D8}">
      <dgm:prSet/>
      <dgm:spPr>
        <a:solidFill>
          <a:srgbClr val="E396B6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</a:p>
      </dgm:t>
    </dgm:pt>
    <dgm:pt modelId="{B3FEFB1B-C352-4B6E-916E-F3C2B0D0B425}" type="parTrans" cxnId="{BE75A0F2-24EF-4F40-BA09-1F18C0444B0E}">
      <dgm:prSet/>
      <dgm:spPr/>
      <dgm:t>
        <a:bodyPr/>
        <a:lstStyle/>
        <a:p>
          <a:endParaRPr lang="en-US"/>
        </a:p>
      </dgm:t>
    </dgm:pt>
    <dgm:pt modelId="{E03A3465-9EC2-4723-88EF-C5B21F60326A}" type="sibTrans" cxnId="{BE75A0F2-24EF-4F40-BA09-1F18C0444B0E}">
      <dgm:prSet/>
      <dgm:spPr/>
      <dgm:t>
        <a:bodyPr/>
        <a:lstStyle/>
        <a:p>
          <a:endParaRPr lang="en-US"/>
        </a:p>
      </dgm:t>
    </dgm:pt>
    <dgm:pt modelId="{7EBB4393-2DF4-4E1C-821B-C46E6728F593}">
      <dgm:prSet/>
      <dgm:spPr>
        <a:solidFill>
          <a:srgbClr val="E396B6">
            <a:alpha val="90000"/>
          </a:srgbClr>
        </a:solidFill>
      </dgm:spPr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Neutral</a:t>
          </a:r>
        </a:p>
      </dgm:t>
    </dgm:pt>
    <dgm:pt modelId="{CBA64EBA-D934-4D54-81C2-4D6C2B20621F}" type="parTrans" cxnId="{F4B204C7-6701-47F4-8C9F-488B888A5797}">
      <dgm:prSet/>
      <dgm:spPr/>
      <dgm:t>
        <a:bodyPr/>
        <a:lstStyle/>
        <a:p>
          <a:endParaRPr lang="en-US"/>
        </a:p>
      </dgm:t>
    </dgm:pt>
    <dgm:pt modelId="{E253AE0B-4EED-4B1E-B280-6A05DE9E7A18}" type="sibTrans" cxnId="{F4B204C7-6701-47F4-8C9F-488B888A5797}">
      <dgm:prSet/>
      <dgm:spPr/>
      <dgm:t>
        <a:bodyPr/>
        <a:lstStyle/>
        <a:p>
          <a:endParaRPr lang="en-US"/>
        </a:p>
      </dgm:t>
    </dgm:pt>
    <dgm:pt modelId="{065FB8F9-0150-4703-8C62-3240FE7963D0}" type="pres">
      <dgm:prSet presAssocID="{DFEFA8A2-12D5-4628-989F-9F41B38C7F9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208D90-3BC3-4583-8B49-18232AAD21DE}" type="pres">
      <dgm:prSet presAssocID="{3D83BB6B-4B94-4A3F-8B7E-EE24FED6CC39}" presName="composite" presStyleCnt="0"/>
      <dgm:spPr/>
    </dgm:pt>
    <dgm:pt modelId="{A1C4FBD1-5884-4672-B020-9E89F004B523}" type="pres">
      <dgm:prSet presAssocID="{3D83BB6B-4B94-4A3F-8B7E-EE24FED6CC39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BFE4BE-F068-4347-A40B-EF7443AE6742}" type="pres">
      <dgm:prSet presAssocID="{3D83BB6B-4B94-4A3F-8B7E-EE24FED6CC39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1CB1C-0562-45F6-8562-9DE53BEBD8F3}" type="pres">
      <dgm:prSet presAssocID="{E3554308-14AF-4FA8-B768-5CF450E3D111}" presName="sp" presStyleCnt="0"/>
      <dgm:spPr/>
    </dgm:pt>
    <dgm:pt modelId="{B0F6E5AF-CC71-4701-979C-8AAE8177CEB4}" type="pres">
      <dgm:prSet presAssocID="{0EED098B-4FFF-4A6B-B904-E11D4B277DF3}" presName="composite" presStyleCnt="0"/>
      <dgm:spPr/>
    </dgm:pt>
    <dgm:pt modelId="{153603E9-852F-43F6-909F-7483158940AA}" type="pres">
      <dgm:prSet presAssocID="{0EED098B-4FFF-4A6B-B904-E11D4B277DF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FF8673-F0DF-43C5-A90C-A99E0B90F889}" type="pres">
      <dgm:prSet presAssocID="{0EED098B-4FFF-4A6B-B904-E11D4B277DF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6B2C4-5F96-4CAB-8834-CC9CB4520DBF}" type="pres">
      <dgm:prSet presAssocID="{B4BD6167-6360-477D-9AF9-919BC36C6F57}" presName="sp" presStyleCnt="0"/>
      <dgm:spPr/>
    </dgm:pt>
    <dgm:pt modelId="{C2886E5B-BF4E-46B6-9A2D-FAD69EB10121}" type="pres">
      <dgm:prSet presAssocID="{5F7BD977-8589-4C96-8E4F-6E7E87632B13}" presName="composite" presStyleCnt="0"/>
      <dgm:spPr/>
    </dgm:pt>
    <dgm:pt modelId="{AC8BCBC8-0D5D-49DE-BA04-366A108FAFE5}" type="pres">
      <dgm:prSet presAssocID="{5F7BD977-8589-4C96-8E4F-6E7E87632B13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9B9E8F-638B-410B-801B-5BB2A15370DF}" type="pres">
      <dgm:prSet presAssocID="{5F7BD977-8589-4C96-8E4F-6E7E87632B13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EB0FF3-54E0-4DF9-A88B-B697A57703A7}" type="pres">
      <dgm:prSet presAssocID="{89BA9A2F-40EF-4382-8252-4959F9B2EBD5}" presName="sp" presStyleCnt="0"/>
      <dgm:spPr/>
    </dgm:pt>
    <dgm:pt modelId="{A16E084B-5EDA-42BC-8FC5-0119BDF776A7}" type="pres">
      <dgm:prSet presAssocID="{EF3E8478-DD3D-495C-940C-F0CEF3B62E74}" presName="composite" presStyleCnt="0"/>
      <dgm:spPr/>
    </dgm:pt>
    <dgm:pt modelId="{F219EFDD-D9EE-42F9-9866-A72F736B4B7D}" type="pres">
      <dgm:prSet presAssocID="{EF3E8478-DD3D-495C-940C-F0CEF3B62E74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F12D23-6320-4F59-8033-299FA06F9DCF}" type="pres">
      <dgm:prSet presAssocID="{EF3E8478-DD3D-495C-940C-F0CEF3B62E74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CD3A56-8E18-45D0-9185-A9E49F3FE78B}" type="pres">
      <dgm:prSet presAssocID="{C9B30C97-3E91-459C-9CBD-F20407F22E3D}" presName="sp" presStyleCnt="0"/>
      <dgm:spPr/>
    </dgm:pt>
    <dgm:pt modelId="{7AC9C006-E6E6-40C7-9B84-610D048FF1E1}" type="pres">
      <dgm:prSet presAssocID="{E8B076D3-9E28-48ED-B64D-31E3B8124157}" presName="composite" presStyleCnt="0"/>
      <dgm:spPr/>
    </dgm:pt>
    <dgm:pt modelId="{29433C63-57D3-4B88-8FA7-C135B99B4D25}" type="pres">
      <dgm:prSet presAssocID="{E8B076D3-9E28-48ED-B64D-31E3B8124157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93F458-E6C5-4E4E-8B3D-3C5E82B94C7C}" type="pres">
      <dgm:prSet presAssocID="{E8B076D3-9E28-48ED-B64D-31E3B8124157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5D5AD-3FD6-41A8-A03F-D8134464719F}" type="pres">
      <dgm:prSet presAssocID="{4A96F557-A4D4-4092-9E52-9C8D1606C7D4}" presName="sp" presStyleCnt="0"/>
      <dgm:spPr/>
    </dgm:pt>
    <dgm:pt modelId="{89AD8081-2FF1-4273-ABEB-3617F9942581}" type="pres">
      <dgm:prSet presAssocID="{7E1A723B-203F-40FE-8558-4052276EC455}" presName="composite" presStyleCnt="0"/>
      <dgm:spPr/>
    </dgm:pt>
    <dgm:pt modelId="{539B515B-A96B-420D-AF79-9BA42401E3A8}" type="pres">
      <dgm:prSet presAssocID="{7E1A723B-203F-40FE-8558-4052276EC455}" presName="parentText" presStyleLbl="alignNode1" presStyleIdx="5" presStyleCnt="7" custLinFactNeighborX="-6335" custLinFactNeighborY="170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0DD32B-F7C5-4E1E-8AD8-8380CBFE9022}" type="pres">
      <dgm:prSet presAssocID="{7E1A723B-203F-40FE-8558-4052276EC455}" presName="descendantText" presStyleLbl="alignAcc1" presStyleIdx="5" presStyleCnt="7" custLinFactNeighborX="-581" custLinFactNeighborY="45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8A46C7-D244-49CF-A8B6-F6C8CE29E27D}" type="pres">
      <dgm:prSet presAssocID="{A4EB393D-BB58-4772-9CD8-E361A27190C4}" presName="sp" presStyleCnt="0"/>
      <dgm:spPr/>
    </dgm:pt>
    <dgm:pt modelId="{6F678583-70C6-4585-92E2-F468C8D5FC2E}" type="pres">
      <dgm:prSet presAssocID="{DEC7AB71-E59C-4C58-B7B7-51DDFB9AC9D8}" presName="composite" presStyleCnt="0"/>
      <dgm:spPr/>
    </dgm:pt>
    <dgm:pt modelId="{80C6E337-ED12-4D06-B0C8-DB2C878363EB}" type="pres">
      <dgm:prSet presAssocID="{DEC7AB71-E59C-4C58-B7B7-51DDFB9AC9D8}" presName="parentText" presStyleLbl="alignNode1" presStyleIdx="6" presStyleCnt="7" custLinFactNeighborX="-580" custLinFactNeighborY="22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CBB20D-FB5A-4F17-A84A-B4F6A24BC59D}" type="pres">
      <dgm:prSet presAssocID="{DEC7AB71-E59C-4C58-B7B7-51DDFB9AC9D8}" presName="descendantText" presStyleLbl="alignAcc1" presStyleIdx="6" presStyleCnt="7" custLinFactNeighborX="-581" custLinFactNeighborY="42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E6DB9E-EC25-4A68-A2E1-E41A775027CE}" type="presOf" srcId="{0EED098B-4FFF-4A6B-B904-E11D4B277DF3}" destId="{153603E9-852F-43F6-909F-7483158940AA}" srcOrd="0" destOrd="0" presId="urn:microsoft.com/office/officeart/2005/8/layout/chevron2"/>
    <dgm:cxn modelId="{C81DB91A-EA1A-4741-930E-04619E72BC2B}" type="presOf" srcId="{DFEFA8A2-12D5-4628-989F-9F41B38C7F99}" destId="{065FB8F9-0150-4703-8C62-3240FE7963D0}" srcOrd="0" destOrd="0" presId="urn:microsoft.com/office/officeart/2005/8/layout/chevron2"/>
    <dgm:cxn modelId="{3BFC238E-F471-4798-B3A7-ABFAB0E3E94E}" type="presOf" srcId="{3D83BB6B-4B94-4A3F-8B7E-EE24FED6CC39}" destId="{A1C4FBD1-5884-4672-B020-9E89F004B523}" srcOrd="0" destOrd="0" presId="urn:microsoft.com/office/officeart/2005/8/layout/chevron2"/>
    <dgm:cxn modelId="{04D62DF7-453E-44E6-BDF0-5E7AA97E0B1B}" type="presOf" srcId="{3AEFA983-37A0-4496-8BB0-7D742F4DFD34}" destId="{E90DD32B-F7C5-4E1E-8AD8-8380CBFE9022}" srcOrd="0" destOrd="0" presId="urn:microsoft.com/office/officeart/2005/8/layout/chevron2"/>
    <dgm:cxn modelId="{F4B204C7-6701-47F4-8C9F-488B888A5797}" srcId="{DEC7AB71-E59C-4C58-B7B7-51DDFB9AC9D8}" destId="{7EBB4393-2DF4-4E1C-821B-C46E6728F593}" srcOrd="0" destOrd="0" parTransId="{CBA64EBA-D934-4D54-81C2-4D6C2B20621F}" sibTransId="{E253AE0B-4EED-4B1E-B280-6A05DE9E7A18}"/>
    <dgm:cxn modelId="{DB2CDAA2-7214-452B-82F8-56B64C1003AF}" type="presOf" srcId="{7EBB4393-2DF4-4E1C-821B-C46E6728F593}" destId="{BCCBB20D-FB5A-4F17-A84A-B4F6A24BC59D}" srcOrd="0" destOrd="0" presId="urn:microsoft.com/office/officeart/2005/8/layout/chevron2"/>
    <dgm:cxn modelId="{36ED9FBE-C50D-494F-A327-E7D7A1B7E836}" type="presOf" srcId="{5F7BD977-8589-4C96-8E4F-6E7E87632B13}" destId="{AC8BCBC8-0D5D-49DE-BA04-366A108FAFE5}" srcOrd="0" destOrd="0" presId="urn:microsoft.com/office/officeart/2005/8/layout/chevron2"/>
    <dgm:cxn modelId="{5FF7C464-A893-421C-BEAD-4EED0D930ECB}" type="presOf" srcId="{DEC7AB71-E59C-4C58-B7B7-51DDFB9AC9D8}" destId="{80C6E337-ED12-4D06-B0C8-DB2C878363EB}" srcOrd="0" destOrd="0" presId="urn:microsoft.com/office/officeart/2005/8/layout/chevron2"/>
    <dgm:cxn modelId="{DC11A654-C623-413B-A954-0F648F6764CE}" srcId="{7E1A723B-203F-40FE-8558-4052276EC455}" destId="{3AEFA983-37A0-4496-8BB0-7D742F4DFD34}" srcOrd="0" destOrd="0" parTransId="{5F0BDCF4-123A-4671-A1ED-8D4FF0783508}" sibTransId="{B0309E22-A7A8-471E-A8EF-8A73E31532B0}"/>
    <dgm:cxn modelId="{45674195-49A5-4B85-B8A3-E54F3BAB5247}" type="presOf" srcId="{34BD469A-01D6-49DC-8910-18F7411DC641}" destId="{25BFE4BE-F068-4347-A40B-EF7443AE6742}" srcOrd="0" destOrd="0" presId="urn:microsoft.com/office/officeart/2005/8/layout/chevron2"/>
    <dgm:cxn modelId="{8BCB2C6A-F183-489D-A707-B2120B79C3B7}" type="presOf" srcId="{AF5403DA-904A-44D5-8391-D4ECE33D2788}" destId="{C693F458-E6C5-4E4E-8B3D-3C5E82B94C7C}" srcOrd="0" destOrd="0" presId="urn:microsoft.com/office/officeart/2005/8/layout/chevron2"/>
    <dgm:cxn modelId="{1EDFEABE-E32E-42B1-8A8B-C16E54CDE674}" type="presOf" srcId="{4D77A896-3355-4E78-B0C2-51D3D8DAA371}" destId="{D8F12D23-6320-4F59-8033-299FA06F9DCF}" srcOrd="0" destOrd="0" presId="urn:microsoft.com/office/officeart/2005/8/layout/chevron2"/>
    <dgm:cxn modelId="{F7925BA3-C33A-4893-BF8F-64FB090446A8}" type="presOf" srcId="{0A8AD9B1-E344-4087-A11E-FF6108A7A8C2}" destId="{D59B9E8F-638B-410B-801B-5BB2A15370DF}" srcOrd="0" destOrd="0" presId="urn:microsoft.com/office/officeart/2005/8/layout/chevron2"/>
    <dgm:cxn modelId="{1847AA39-77D4-4874-99DB-BF485CFF937D}" srcId="{DFEFA8A2-12D5-4628-989F-9F41B38C7F99}" destId="{E8B076D3-9E28-48ED-B64D-31E3B8124157}" srcOrd="4" destOrd="0" parTransId="{04E87496-C560-4FBC-B5C2-CC342821FA78}" sibTransId="{4A96F557-A4D4-4092-9E52-9C8D1606C7D4}"/>
    <dgm:cxn modelId="{3B7B7A95-D493-486F-B074-F06D44DB89AF}" srcId="{5F7BD977-8589-4C96-8E4F-6E7E87632B13}" destId="{0A8AD9B1-E344-4087-A11E-FF6108A7A8C2}" srcOrd="0" destOrd="0" parTransId="{FAC8EF35-8CA1-4BFA-A540-69654BBAC38A}" sibTransId="{7D921B2F-4C83-41D8-B527-8D1CFFFC680D}"/>
    <dgm:cxn modelId="{BE75A0F2-24EF-4F40-BA09-1F18C0444B0E}" srcId="{DFEFA8A2-12D5-4628-989F-9F41B38C7F99}" destId="{DEC7AB71-E59C-4C58-B7B7-51DDFB9AC9D8}" srcOrd="6" destOrd="0" parTransId="{B3FEFB1B-C352-4B6E-916E-F3C2B0D0B425}" sibTransId="{E03A3465-9EC2-4723-88EF-C5B21F60326A}"/>
    <dgm:cxn modelId="{9DB2F0A7-EC79-486A-B5D2-598E15DC482A}" srcId="{DFEFA8A2-12D5-4628-989F-9F41B38C7F99}" destId="{0EED098B-4FFF-4A6B-B904-E11D4B277DF3}" srcOrd="1" destOrd="0" parTransId="{0279F741-B096-4DB5-928F-FF5840145680}" sibTransId="{B4BD6167-6360-477D-9AF9-919BC36C6F57}"/>
    <dgm:cxn modelId="{E9D69F3C-1F3A-4D69-A6DA-26A0C18E54C7}" srcId="{0EED098B-4FFF-4A6B-B904-E11D4B277DF3}" destId="{CF705CE2-FF68-41A4-A848-AFB82735520C}" srcOrd="0" destOrd="0" parTransId="{71C039E7-2A4B-4AA2-B91F-D22F8D35E3B9}" sibTransId="{8A7273BA-FC42-4812-A8C5-0CAC1EDE8223}"/>
    <dgm:cxn modelId="{841A387B-8E13-4CF4-BE0B-7CFEEDC24832}" srcId="{DFEFA8A2-12D5-4628-989F-9F41B38C7F99}" destId="{5F7BD977-8589-4C96-8E4F-6E7E87632B13}" srcOrd="2" destOrd="0" parTransId="{76BE9AAC-B058-4D72-B48A-00090195BF87}" sibTransId="{89BA9A2F-40EF-4382-8252-4959F9B2EBD5}"/>
    <dgm:cxn modelId="{22F02706-B183-4F3F-9480-B1C120DE8BB5}" type="presOf" srcId="{E8B076D3-9E28-48ED-B64D-31E3B8124157}" destId="{29433C63-57D3-4B88-8FA7-C135B99B4D25}" srcOrd="0" destOrd="0" presId="urn:microsoft.com/office/officeart/2005/8/layout/chevron2"/>
    <dgm:cxn modelId="{DC534CEF-A0A6-4253-8853-465F7E37678C}" type="presOf" srcId="{EF3E8478-DD3D-495C-940C-F0CEF3B62E74}" destId="{F219EFDD-D9EE-42F9-9866-A72F736B4B7D}" srcOrd="0" destOrd="0" presId="urn:microsoft.com/office/officeart/2005/8/layout/chevron2"/>
    <dgm:cxn modelId="{1D74E4D5-9A44-467C-AFD5-5B45C856AB47}" type="presOf" srcId="{7E1A723B-203F-40FE-8558-4052276EC455}" destId="{539B515B-A96B-420D-AF79-9BA42401E3A8}" srcOrd="0" destOrd="0" presId="urn:microsoft.com/office/officeart/2005/8/layout/chevron2"/>
    <dgm:cxn modelId="{BC37C8BE-B7EC-40D2-901F-011D8CF7279C}" srcId="{DFEFA8A2-12D5-4628-989F-9F41B38C7F99}" destId="{3D83BB6B-4B94-4A3F-8B7E-EE24FED6CC39}" srcOrd="0" destOrd="0" parTransId="{79A9E207-F59D-4435-8C24-DB0F241A8C24}" sibTransId="{E3554308-14AF-4FA8-B768-5CF450E3D111}"/>
    <dgm:cxn modelId="{2204A807-A763-4F65-9DED-0A5590322364}" srcId="{3D83BB6B-4B94-4A3F-8B7E-EE24FED6CC39}" destId="{34BD469A-01D6-49DC-8910-18F7411DC641}" srcOrd="0" destOrd="0" parTransId="{AE381B9E-3B04-4379-AFC9-F181302A0182}" sibTransId="{32946DEF-7CF9-4A4F-89E6-9D343897D71B}"/>
    <dgm:cxn modelId="{9A9E6AE2-72C6-4CB9-8E71-F4B970D750FF}" srcId="{E8B076D3-9E28-48ED-B64D-31E3B8124157}" destId="{AF5403DA-904A-44D5-8391-D4ECE33D2788}" srcOrd="0" destOrd="0" parTransId="{41A0B739-BC92-4C49-8C48-37EA9463DA33}" sibTransId="{2C46BA99-517E-48A7-B108-F70C1802C592}"/>
    <dgm:cxn modelId="{A3E638DE-AB16-4744-9E8B-E70F54CDFE52}" type="presOf" srcId="{CF705CE2-FF68-41A4-A848-AFB82735520C}" destId="{5DFF8673-F0DF-43C5-A90C-A99E0B90F889}" srcOrd="0" destOrd="0" presId="urn:microsoft.com/office/officeart/2005/8/layout/chevron2"/>
    <dgm:cxn modelId="{454C3676-1C53-4FFD-84EE-F42422922F8E}" srcId="{DFEFA8A2-12D5-4628-989F-9F41B38C7F99}" destId="{7E1A723B-203F-40FE-8558-4052276EC455}" srcOrd="5" destOrd="0" parTransId="{FFD66D0B-900A-4215-962B-7020D2FDE7F4}" sibTransId="{A4EB393D-BB58-4772-9CD8-E361A27190C4}"/>
    <dgm:cxn modelId="{96ED0B36-C926-4FF2-9047-6D75BB407A1F}" srcId="{EF3E8478-DD3D-495C-940C-F0CEF3B62E74}" destId="{4D77A896-3355-4E78-B0C2-51D3D8DAA371}" srcOrd="0" destOrd="0" parTransId="{2B136B27-9F35-4B98-836D-F2260B365C39}" sibTransId="{B15DFAC9-099A-4499-A38D-8B3957DDE288}"/>
    <dgm:cxn modelId="{D746B9A7-8296-4E92-88FD-98EF0292177C}" srcId="{DFEFA8A2-12D5-4628-989F-9F41B38C7F99}" destId="{EF3E8478-DD3D-495C-940C-F0CEF3B62E74}" srcOrd="3" destOrd="0" parTransId="{CDBAB02B-E924-4423-A8F7-372DD9AF1184}" sibTransId="{C9B30C97-3E91-459C-9CBD-F20407F22E3D}"/>
    <dgm:cxn modelId="{47A74C0D-349F-48D6-AF10-BFCF16AEEFFA}" type="presParOf" srcId="{065FB8F9-0150-4703-8C62-3240FE7963D0}" destId="{CE208D90-3BC3-4583-8B49-18232AAD21DE}" srcOrd="0" destOrd="0" presId="urn:microsoft.com/office/officeart/2005/8/layout/chevron2"/>
    <dgm:cxn modelId="{ABA2959C-ECA1-4483-9366-39C54ADBC11B}" type="presParOf" srcId="{CE208D90-3BC3-4583-8B49-18232AAD21DE}" destId="{A1C4FBD1-5884-4672-B020-9E89F004B523}" srcOrd="0" destOrd="0" presId="urn:microsoft.com/office/officeart/2005/8/layout/chevron2"/>
    <dgm:cxn modelId="{C3A07E9D-CBE6-4110-A0A3-46EDCC9D667B}" type="presParOf" srcId="{CE208D90-3BC3-4583-8B49-18232AAD21DE}" destId="{25BFE4BE-F068-4347-A40B-EF7443AE6742}" srcOrd="1" destOrd="0" presId="urn:microsoft.com/office/officeart/2005/8/layout/chevron2"/>
    <dgm:cxn modelId="{00695281-5804-4C36-9375-86DDD2C4B0D1}" type="presParOf" srcId="{065FB8F9-0150-4703-8C62-3240FE7963D0}" destId="{C391CB1C-0562-45F6-8562-9DE53BEBD8F3}" srcOrd="1" destOrd="0" presId="urn:microsoft.com/office/officeart/2005/8/layout/chevron2"/>
    <dgm:cxn modelId="{0B90A020-A150-4708-97DE-63778527DB39}" type="presParOf" srcId="{065FB8F9-0150-4703-8C62-3240FE7963D0}" destId="{B0F6E5AF-CC71-4701-979C-8AAE8177CEB4}" srcOrd="2" destOrd="0" presId="urn:microsoft.com/office/officeart/2005/8/layout/chevron2"/>
    <dgm:cxn modelId="{99F85D22-74CB-46CF-A4FE-DFC2C3A95255}" type="presParOf" srcId="{B0F6E5AF-CC71-4701-979C-8AAE8177CEB4}" destId="{153603E9-852F-43F6-909F-7483158940AA}" srcOrd="0" destOrd="0" presId="urn:microsoft.com/office/officeart/2005/8/layout/chevron2"/>
    <dgm:cxn modelId="{868AC6B6-D500-453E-B1D1-31174E387D36}" type="presParOf" srcId="{B0F6E5AF-CC71-4701-979C-8AAE8177CEB4}" destId="{5DFF8673-F0DF-43C5-A90C-A99E0B90F889}" srcOrd="1" destOrd="0" presId="urn:microsoft.com/office/officeart/2005/8/layout/chevron2"/>
    <dgm:cxn modelId="{5983D1AD-D8C1-4CC5-B262-1A1EA5D6052E}" type="presParOf" srcId="{065FB8F9-0150-4703-8C62-3240FE7963D0}" destId="{33D6B2C4-5F96-4CAB-8834-CC9CB4520DBF}" srcOrd="3" destOrd="0" presId="urn:microsoft.com/office/officeart/2005/8/layout/chevron2"/>
    <dgm:cxn modelId="{A9CB1A15-AC42-4DE0-9ED2-A0FE595D1D83}" type="presParOf" srcId="{065FB8F9-0150-4703-8C62-3240FE7963D0}" destId="{C2886E5B-BF4E-46B6-9A2D-FAD69EB10121}" srcOrd="4" destOrd="0" presId="urn:microsoft.com/office/officeart/2005/8/layout/chevron2"/>
    <dgm:cxn modelId="{79735098-EE97-4D5F-BCF9-9B90B467ECE4}" type="presParOf" srcId="{C2886E5B-BF4E-46B6-9A2D-FAD69EB10121}" destId="{AC8BCBC8-0D5D-49DE-BA04-366A108FAFE5}" srcOrd="0" destOrd="0" presId="urn:microsoft.com/office/officeart/2005/8/layout/chevron2"/>
    <dgm:cxn modelId="{B2D21016-64C4-4551-9B44-0DA627437A31}" type="presParOf" srcId="{C2886E5B-BF4E-46B6-9A2D-FAD69EB10121}" destId="{D59B9E8F-638B-410B-801B-5BB2A15370DF}" srcOrd="1" destOrd="0" presId="urn:microsoft.com/office/officeart/2005/8/layout/chevron2"/>
    <dgm:cxn modelId="{C5462BCD-A910-48B8-823F-A3751B867BDB}" type="presParOf" srcId="{065FB8F9-0150-4703-8C62-3240FE7963D0}" destId="{9EEB0FF3-54E0-4DF9-A88B-B697A57703A7}" srcOrd="5" destOrd="0" presId="urn:microsoft.com/office/officeart/2005/8/layout/chevron2"/>
    <dgm:cxn modelId="{195FBB9D-D677-4372-81A7-5F7B2F4A16B1}" type="presParOf" srcId="{065FB8F9-0150-4703-8C62-3240FE7963D0}" destId="{A16E084B-5EDA-42BC-8FC5-0119BDF776A7}" srcOrd="6" destOrd="0" presId="urn:microsoft.com/office/officeart/2005/8/layout/chevron2"/>
    <dgm:cxn modelId="{7EF60FAF-9819-4B15-82A5-8070D34ADA6F}" type="presParOf" srcId="{A16E084B-5EDA-42BC-8FC5-0119BDF776A7}" destId="{F219EFDD-D9EE-42F9-9866-A72F736B4B7D}" srcOrd="0" destOrd="0" presId="urn:microsoft.com/office/officeart/2005/8/layout/chevron2"/>
    <dgm:cxn modelId="{2F04CF58-09A4-4C8C-BBBF-7FD2CF52CA6C}" type="presParOf" srcId="{A16E084B-5EDA-42BC-8FC5-0119BDF776A7}" destId="{D8F12D23-6320-4F59-8033-299FA06F9DCF}" srcOrd="1" destOrd="0" presId="urn:microsoft.com/office/officeart/2005/8/layout/chevron2"/>
    <dgm:cxn modelId="{04F66860-4B0E-49AD-8385-D4D49521EA4B}" type="presParOf" srcId="{065FB8F9-0150-4703-8C62-3240FE7963D0}" destId="{B4CD3A56-8E18-45D0-9185-A9E49F3FE78B}" srcOrd="7" destOrd="0" presId="urn:microsoft.com/office/officeart/2005/8/layout/chevron2"/>
    <dgm:cxn modelId="{3AD52A98-9BED-4D8A-9630-E5803C44604D}" type="presParOf" srcId="{065FB8F9-0150-4703-8C62-3240FE7963D0}" destId="{7AC9C006-E6E6-40C7-9B84-610D048FF1E1}" srcOrd="8" destOrd="0" presId="urn:microsoft.com/office/officeart/2005/8/layout/chevron2"/>
    <dgm:cxn modelId="{C99A2359-71A4-4B0A-ADD3-188A9CB685E9}" type="presParOf" srcId="{7AC9C006-E6E6-40C7-9B84-610D048FF1E1}" destId="{29433C63-57D3-4B88-8FA7-C135B99B4D25}" srcOrd="0" destOrd="0" presId="urn:microsoft.com/office/officeart/2005/8/layout/chevron2"/>
    <dgm:cxn modelId="{6B4FDC89-D4F0-4A18-B4EC-BA281E8262AA}" type="presParOf" srcId="{7AC9C006-E6E6-40C7-9B84-610D048FF1E1}" destId="{C693F458-E6C5-4E4E-8B3D-3C5E82B94C7C}" srcOrd="1" destOrd="0" presId="urn:microsoft.com/office/officeart/2005/8/layout/chevron2"/>
    <dgm:cxn modelId="{00A11C96-6634-4CDB-9248-662F2BE49CCB}" type="presParOf" srcId="{065FB8F9-0150-4703-8C62-3240FE7963D0}" destId="{54A5D5AD-3FD6-41A8-A03F-D8134464719F}" srcOrd="9" destOrd="0" presId="urn:microsoft.com/office/officeart/2005/8/layout/chevron2"/>
    <dgm:cxn modelId="{649569B0-58BA-4E1D-ACAB-F989B22441C7}" type="presParOf" srcId="{065FB8F9-0150-4703-8C62-3240FE7963D0}" destId="{89AD8081-2FF1-4273-ABEB-3617F9942581}" srcOrd="10" destOrd="0" presId="urn:microsoft.com/office/officeart/2005/8/layout/chevron2"/>
    <dgm:cxn modelId="{A90234EA-F768-4330-A978-30835076AE49}" type="presParOf" srcId="{89AD8081-2FF1-4273-ABEB-3617F9942581}" destId="{539B515B-A96B-420D-AF79-9BA42401E3A8}" srcOrd="0" destOrd="0" presId="urn:microsoft.com/office/officeart/2005/8/layout/chevron2"/>
    <dgm:cxn modelId="{444AB750-6281-46EC-BB15-9A02E46BA369}" type="presParOf" srcId="{89AD8081-2FF1-4273-ABEB-3617F9942581}" destId="{E90DD32B-F7C5-4E1E-8AD8-8380CBFE9022}" srcOrd="1" destOrd="0" presId="urn:microsoft.com/office/officeart/2005/8/layout/chevron2"/>
    <dgm:cxn modelId="{320B3B1D-848D-4B0B-8153-5DD2F27940AD}" type="presParOf" srcId="{065FB8F9-0150-4703-8C62-3240FE7963D0}" destId="{4A8A46C7-D244-49CF-A8B6-F6C8CE29E27D}" srcOrd="11" destOrd="0" presId="urn:microsoft.com/office/officeart/2005/8/layout/chevron2"/>
    <dgm:cxn modelId="{71BFB7E4-4C13-4DFA-A2BA-B68236C6B73C}" type="presParOf" srcId="{065FB8F9-0150-4703-8C62-3240FE7963D0}" destId="{6F678583-70C6-4585-92E2-F468C8D5FC2E}" srcOrd="12" destOrd="0" presId="urn:microsoft.com/office/officeart/2005/8/layout/chevron2"/>
    <dgm:cxn modelId="{105D5379-46E5-4D35-8FD8-FFDB4F27ACB6}" type="presParOf" srcId="{6F678583-70C6-4585-92E2-F468C8D5FC2E}" destId="{80C6E337-ED12-4D06-B0C8-DB2C878363EB}" srcOrd="0" destOrd="0" presId="urn:microsoft.com/office/officeart/2005/8/layout/chevron2"/>
    <dgm:cxn modelId="{6423E98D-4113-425A-A00D-66164EB57A5B}" type="presParOf" srcId="{6F678583-70C6-4585-92E2-F468C8D5FC2E}" destId="{BCCBB20D-FB5A-4F17-A84A-B4F6A24BC59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6B7C33-9606-40E4-88F0-B29E41F904EB}" type="doc">
      <dgm:prSet loTypeId="urn:microsoft.com/office/officeart/2005/8/layout/cycle5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38EF54-0F0E-4CD3-A1D8-C6D2A582A629}">
      <dgm:prSet phldrT="[Text]" custT="1"/>
      <dgm:spPr>
        <a:solidFill>
          <a:srgbClr val="AA98F6"/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Text</a:t>
          </a:r>
        </a:p>
      </dgm:t>
    </dgm:pt>
    <dgm:pt modelId="{DCA3BEB1-D6A1-4254-A47A-3E5A0079472F}" type="parTrans" cxnId="{339150A9-73D6-4628-B30C-B8C77BFB4A79}">
      <dgm:prSet/>
      <dgm:spPr/>
      <dgm:t>
        <a:bodyPr/>
        <a:lstStyle/>
        <a:p>
          <a:endParaRPr lang="en-US"/>
        </a:p>
      </dgm:t>
    </dgm:pt>
    <dgm:pt modelId="{96CB3747-3CD9-4BE0-B231-E6023E3FB513}" type="sibTrans" cxnId="{339150A9-73D6-4628-B30C-B8C77BFB4A79}">
      <dgm:prSet/>
      <dgm:spPr>
        <a:ln w="38100">
          <a:solidFill>
            <a:srgbClr val="B0A0F6"/>
          </a:solidFill>
        </a:ln>
      </dgm:spPr>
      <dgm:t>
        <a:bodyPr/>
        <a:lstStyle/>
        <a:p>
          <a:endParaRPr lang="en-US"/>
        </a:p>
      </dgm:t>
    </dgm:pt>
    <dgm:pt modelId="{BE4C09A7-19D3-43EF-9242-04D82969555A}">
      <dgm:prSet phldrT="[Text]" custT="1"/>
      <dgm:spPr>
        <a:solidFill>
          <a:srgbClr val="A5D3C7"/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Analysis</a:t>
          </a:r>
        </a:p>
      </dgm:t>
    </dgm:pt>
    <dgm:pt modelId="{24877DF9-79D8-4117-9E73-03FD5C136C95}" type="parTrans" cxnId="{BEB1B260-9806-4FE6-9E9F-10BE7FF8E6EE}">
      <dgm:prSet/>
      <dgm:spPr/>
      <dgm:t>
        <a:bodyPr/>
        <a:lstStyle/>
        <a:p>
          <a:endParaRPr lang="en-US"/>
        </a:p>
      </dgm:t>
    </dgm:pt>
    <dgm:pt modelId="{FC337B2D-7D55-4540-A43D-C1F83CB39492}" type="sibTrans" cxnId="{BEB1B260-9806-4FE6-9E9F-10BE7FF8E6EE}">
      <dgm:prSet/>
      <dgm:spPr>
        <a:ln w="38100">
          <a:solidFill>
            <a:srgbClr val="A3D1C5"/>
          </a:solidFill>
        </a:ln>
      </dgm:spPr>
      <dgm:t>
        <a:bodyPr/>
        <a:lstStyle/>
        <a:p>
          <a:endParaRPr lang="en-US"/>
        </a:p>
      </dgm:t>
    </dgm:pt>
    <dgm:pt modelId="{946418B6-FF5E-4AFE-9C1B-FF6C181EE872}">
      <dgm:prSet phldrT="[Text]" custT="1"/>
      <dgm:spPr>
        <a:solidFill>
          <a:srgbClr val="E9A9A9"/>
        </a:solidFill>
      </dgm:spPr>
      <dgm:t>
        <a:bodyPr/>
        <a:lstStyle/>
        <a:p>
          <a:r>
            <a:rPr lang="en-US" sz="20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Models</a:t>
          </a:r>
          <a:endParaRPr lang="en-US" sz="20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C82F4E-ED65-487D-B18C-008DB56F209C}" type="parTrans" cxnId="{313277DF-C0B9-463E-B685-A3E756409E74}">
      <dgm:prSet/>
      <dgm:spPr/>
      <dgm:t>
        <a:bodyPr/>
        <a:lstStyle/>
        <a:p>
          <a:endParaRPr lang="en-US"/>
        </a:p>
      </dgm:t>
    </dgm:pt>
    <dgm:pt modelId="{4CB9FA24-7F12-4E4B-A7F7-0B2CB622073B}" type="sibTrans" cxnId="{313277DF-C0B9-463E-B685-A3E756409E74}">
      <dgm:prSet/>
      <dgm:spPr>
        <a:ln w="38100">
          <a:solidFill>
            <a:srgbClr val="E7A7A7"/>
          </a:solidFill>
        </a:ln>
      </dgm:spPr>
      <dgm:t>
        <a:bodyPr/>
        <a:lstStyle/>
        <a:p>
          <a:endParaRPr lang="en-US"/>
        </a:p>
      </dgm:t>
    </dgm:pt>
    <dgm:pt modelId="{30356F81-712C-46FF-A7A2-FF17739F23C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Performance</a:t>
          </a:r>
        </a:p>
        <a:p>
          <a:r>
            <a:rPr lang="en-US" sz="1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Analysis</a:t>
          </a:r>
          <a:endParaRPr lang="en-US" sz="1800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700B2FA-662D-4B77-9A0F-F1E781BC75A6}" type="parTrans" cxnId="{21D4AE41-ED6A-4E26-8C42-980E8685436D}">
      <dgm:prSet/>
      <dgm:spPr/>
      <dgm:t>
        <a:bodyPr/>
        <a:lstStyle/>
        <a:p>
          <a:endParaRPr lang="en-US"/>
        </a:p>
      </dgm:t>
    </dgm:pt>
    <dgm:pt modelId="{6830613A-E36F-42F3-AA06-F465BE10142F}" type="sibTrans" cxnId="{21D4AE41-ED6A-4E26-8C42-980E8685436D}">
      <dgm:prSet/>
      <dgm:spPr>
        <a:ln w="38100">
          <a:solidFill>
            <a:srgbClr val="9BC1E5"/>
          </a:solidFill>
        </a:ln>
      </dgm:spPr>
      <dgm:t>
        <a:bodyPr/>
        <a:lstStyle/>
        <a:p>
          <a:endParaRPr lang="en-US"/>
        </a:p>
      </dgm:t>
    </dgm:pt>
    <dgm:pt modelId="{63F97365-A50D-4595-BA11-E086B0805426}">
      <dgm:prSet phldrT="[Text]" custT="1"/>
      <dgm:spPr>
        <a:solidFill>
          <a:srgbClr val="B9E396"/>
        </a:solidFill>
      </dgm:spPr>
      <dgm:t>
        <a:bodyPr/>
        <a:lstStyle/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Reply</a:t>
          </a:r>
        </a:p>
        <a:p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Generate</a:t>
          </a:r>
        </a:p>
      </dgm:t>
    </dgm:pt>
    <dgm:pt modelId="{80DF1264-CA85-4409-AE46-EBFCFDFE4C2E}" type="parTrans" cxnId="{30D61705-03A7-45A0-B79D-DBBBACCDB2DC}">
      <dgm:prSet/>
      <dgm:spPr/>
      <dgm:t>
        <a:bodyPr/>
        <a:lstStyle/>
        <a:p>
          <a:endParaRPr lang="en-US"/>
        </a:p>
      </dgm:t>
    </dgm:pt>
    <dgm:pt modelId="{81187C70-D7CB-4B3F-BA17-B04EDD2E70F3}" type="sibTrans" cxnId="{30D61705-03A7-45A0-B79D-DBBBACCDB2DC}">
      <dgm:prSet/>
      <dgm:spPr>
        <a:solidFill>
          <a:srgbClr val="B9E396"/>
        </a:solidFill>
        <a:ln w="38100">
          <a:solidFill>
            <a:srgbClr val="B9E396"/>
          </a:solidFill>
        </a:ln>
      </dgm:spPr>
      <dgm:t>
        <a:bodyPr/>
        <a:lstStyle/>
        <a:p>
          <a:endParaRPr lang="en-US"/>
        </a:p>
      </dgm:t>
    </dgm:pt>
    <dgm:pt modelId="{975A3E0B-C5C6-44BD-98C6-92687F3DBDCF}">
      <dgm:prSet phldrT="[Text]"/>
      <dgm:spPr>
        <a:solidFill>
          <a:srgbClr val="D79FC3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Emotion</a:t>
          </a:r>
        </a:p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</a:t>
          </a:r>
        </a:p>
      </dgm:t>
    </dgm:pt>
    <dgm:pt modelId="{C6452ECD-C7B6-4F05-90F1-EF9971E915E5}" type="parTrans" cxnId="{72A630A5-F71C-43A0-9CD9-4F369CF16A4F}">
      <dgm:prSet/>
      <dgm:spPr/>
      <dgm:t>
        <a:bodyPr/>
        <a:lstStyle/>
        <a:p>
          <a:endParaRPr lang="en-US"/>
        </a:p>
      </dgm:t>
    </dgm:pt>
    <dgm:pt modelId="{E8C08F9A-C493-4C48-9E5B-4D00228BC395}" type="sibTrans" cxnId="{72A630A5-F71C-43A0-9CD9-4F369CF16A4F}">
      <dgm:prSet/>
      <dgm:spPr>
        <a:ln w="28575">
          <a:solidFill>
            <a:srgbClr val="E396B6"/>
          </a:solidFill>
        </a:ln>
      </dgm:spPr>
      <dgm:t>
        <a:bodyPr/>
        <a:lstStyle/>
        <a:p>
          <a:endParaRPr lang="en-US"/>
        </a:p>
      </dgm:t>
    </dgm:pt>
    <dgm:pt modelId="{B5F3D7C4-0878-4B85-8749-65008B92A850}" type="pres">
      <dgm:prSet presAssocID="{146B7C33-9606-40E4-88F0-B29E41F904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4E29E98-2531-4D74-B490-7E97BEDC47CD}" type="pres">
      <dgm:prSet presAssocID="{2A38EF54-0F0E-4CD3-A1D8-C6D2A582A62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96FF05-6DBA-41DA-BF29-93E1ECDBD7D3}" type="pres">
      <dgm:prSet presAssocID="{2A38EF54-0F0E-4CD3-A1D8-C6D2A582A629}" presName="spNode" presStyleCnt="0"/>
      <dgm:spPr/>
    </dgm:pt>
    <dgm:pt modelId="{2D62F20F-5940-4DD3-88BB-8A7289545326}" type="pres">
      <dgm:prSet presAssocID="{96CB3747-3CD9-4BE0-B231-E6023E3FB513}" presName="sibTrans" presStyleLbl="sibTrans1D1" presStyleIdx="0" presStyleCnt="6"/>
      <dgm:spPr/>
      <dgm:t>
        <a:bodyPr/>
        <a:lstStyle/>
        <a:p>
          <a:endParaRPr lang="en-US"/>
        </a:p>
      </dgm:t>
    </dgm:pt>
    <dgm:pt modelId="{D4C0DCD1-CEB1-4EEF-ABFF-32B3FD437CFD}" type="pres">
      <dgm:prSet presAssocID="{BE4C09A7-19D3-43EF-9242-04D82969555A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70AA28-C443-4CC7-850D-6FCF8292163C}" type="pres">
      <dgm:prSet presAssocID="{BE4C09A7-19D3-43EF-9242-04D82969555A}" presName="spNode" presStyleCnt="0"/>
      <dgm:spPr/>
    </dgm:pt>
    <dgm:pt modelId="{DF2B79BA-91F9-4138-BCCB-3FA0FB6C6743}" type="pres">
      <dgm:prSet presAssocID="{FC337B2D-7D55-4540-A43D-C1F83CB39492}" presName="sibTrans" presStyleLbl="sibTrans1D1" presStyleIdx="1" presStyleCnt="6"/>
      <dgm:spPr/>
      <dgm:t>
        <a:bodyPr/>
        <a:lstStyle/>
        <a:p>
          <a:endParaRPr lang="en-US"/>
        </a:p>
      </dgm:t>
    </dgm:pt>
    <dgm:pt modelId="{BB76FC2C-22B5-4A71-B717-DAC8669DC3D8}" type="pres">
      <dgm:prSet presAssocID="{946418B6-FF5E-4AFE-9C1B-FF6C181EE87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F5A99C-4F6F-4913-B3A7-8B3037132C70}" type="pres">
      <dgm:prSet presAssocID="{946418B6-FF5E-4AFE-9C1B-FF6C181EE872}" presName="spNode" presStyleCnt="0"/>
      <dgm:spPr/>
    </dgm:pt>
    <dgm:pt modelId="{3F43AA4D-0BD9-4AC7-A00C-9F290061CC70}" type="pres">
      <dgm:prSet presAssocID="{4CB9FA24-7F12-4E4B-A7F7-0B2CB622073B}" presName="sibTrans" presStyleLbl="sibTrans1D1" presStyleIdx="2" presStyleCnt="6"/>
      <dgm:spPr/>
      <dgm:t>
        <a:bodyPr/>
        <a:lstStyle/>
        <a:p>
          <a:endParaRPr lang="en-US"/>
        </a:p>
      </dgm:t>
    </dgm:pt>
    <dgm:pt modelId="{517E97BA-DDEE-4ED2-B92E-6E6ABDDEE7E1}" type="pres">
      <dgm:prSet presAssocID="{30356F81-712C-46FF-A7A2-FF17739F23C7}" presName="node" presStyleLbl="node1" presStyleIdx="3" presStyleCnt="6" custScaleX="1280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A3709-DA44-48FE-B851-1794A9B1E723}" type="pres">
      <dgm:prSet presAssocID="{30356F81-712C-46FF-A7A2-FF17739F23C7}" presName="spNode" presStyleCnt="0"/>
      <dgm:spPr/>
    </dgm:pt>
    <dgm:pt modelId="{9F34B845-D0A8-48FE-A37B-85098123FF36}" type="pres">
      <dgm:prSet presAssocID="{6830613A-E36F-42F3-AA06-F465BE10142F}" presName="sibTrans" presStyleLbl="sibTrans1D1" presStyleIdx="3" presStyleCnt="6"/>
      <dgm:spPr/>
      <dgm:t>
        <a:bodyPr/>
        <a:lstStyle/>
        <a:p>
          <a:endParaRPr lang="en-US"/>
        </a:p>
      </dgm:t>
    </dgm:pt>
    <dgm:pt modelId="{72F3D41A-4DA9-4FC9-9A32-81A8061FB5DC}" type="pres">
      <dgm:prSet presAssocID="{63F97365-A50D-4595-BA11-E086B0805426}" presName="node" presStyleLbl="node1" presStyleIdx="4" presStyleCnt="6" custScaleX="120528" custRadScaleRad="91346" custRadScaleInc="475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71C84-9AA6-4DF1-B3F9-E17EB4FAFFC5}" type="pres">
      <dgm:prSet presAssocID="{63F97365-A50D-4595-BA11-E086B0805426}" presName="spNode" presStyleCnt="0"/>
      <dgm:spPr/>
    </dgm:pt>
    <dgm:pt modelId="{B9AE7E9D-F09D-4AF7-A374-2595FCC4A79E}" type="pres">
      <dgm:prSet presAssocID="{81187C70-D7CB-4B3F-BA17-B04EDD2E70F3}" presName="sibTrans" presStyleLbl="sibTrans1D1" presStyleIdx="4" presStyleCnt="6"/>
      <dgm:spPr/>
      <dgm:t>
        <a:bodyPr/>
        <a:lstStyle/>
        <a:p>
          <a:endParaRPr lang="en-US"/>
        </a:p>
      </dgm:t>
    </dgm:pt>
    <dgm:pt modelId="{EC58F59E-BF0A-4E3B-B7AB-78398E7E2233}" type="pres">
      <dgm:prSet presAssocID="{975A3E0B-C5C6-44BD-98C6-92687F3DBDCF}" presName="node" presStyleLbl="node1" presStyleIdx="5" presStyleCnt="6" custRadScaleRad="101528" custRadScaleInc="-11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6F3866-8A6D-4EB9-AFF0-78C24DB817C3}" type="pres">
      <dgm:prSet presAssocID="{975A3E0B-C5C6-44BD-98C6-92687F3DBDCF}" presName="spNode" presStyleCnt="0"/>
      <dgm:spPr/>
    </dgm:pt>
    <dgm:pt modelId="{7DBD9734-90DB-47F6-83BA-B248A6D7886E}" type="pres">
      <dgm:prSet presAssocID="{E8C08F9A-C493-4C48-9E5B-4D00228BC395}" presName="sibTrans" presStyleLbl="sibTrans1D1" presStyleIdx="5" presStyleCnt="6"/>
      <dgm:spPr/>
      <dgm:t>
        <a:bodyPr/>
        <a:lstStyle/>
        <a:p>
          <a:endParaRPr lang="en-US"/>
        </a:p>
      </dgm:t>
    </dgm:pt>
  </dgm:ptLst>
  <dgm:cxnLst>
    <dgm:cxn modelId="{21D4AE41-ED6A-4E26-8C42-980E8685436D}" srcId="{146B7C33-9606-40E4-88F0-B29E41F904EB}" destId="{30356F81-712C-46FF-A7A2-FF17739F23C7}" srcOrd="3" destOrd="0" parTransId="{D700B2FA-662D-4B77-9A0F-F1E781BC75A6}" sibTransId="{6830613A-E36F-42F3-AA06-F465BE10142F}"/>
    <dgm:cxn modelId="{30D61705-03A7-45A0-B79D-DBBBACCDB2DC}" srcId="{146B7C33-9606-40E4-88F0-B29E41F904EB}" destId="{63F97365-A50D-4595-BA11-E086B0805426}" srcOrd="4" destOrd="0" parTransId="{80DF1264-CA85-4409-AE46-EBFCFDFE4C2E}" sibTransId="{81187C70-D7CB-4B3F-BA17-B04EDD2E70F3}"/>
    <dgm:cxn modelId="{3F6301C6-81CB-4B2A-B60E-C8499137B87A}" type="presOf" srcId="{6830613A-E36F-42F3-AA06-F465BE10142F}" destId="{9F34B845-D0A8-48FE-A37B-85098123FF36}" srcOrd="0" destOrd="0" presId="urn:microsoft.com/office/officeart/2005/8/layout/cycle5"/>
    <dgm:cxn modelId="{D4F9D5E1-F51A-45D3-B9B5-32A85ADA2DA5}" type="presOf" srcId="{4CB9FA24-7F12-4E4B-A7F7-0B2CB622073B}" destId="{3F43AA4D-0BD9-4AC7-A00C-9F290061CC70}" srcOrd="0" destOrd="0" presId="urn:microsoft.com/office/officeart/2005/8/layout/cycle5"/>
    <dgm:cxn modelId="{16617FAD-C93F-43B1-A107-F5086E13687E}" type="presOf" srcId="{946418B6-FF5E-4AFE-9C1B-FF6C181EE872}" destId="{BB76FC2C-22B5-4A71-B717-DAC8669DC3D8}" srcOrd="0" destOrd="0" presId="urn:microsoft.com/office/officeart/2005/8/layout/cycle5"/>
    <dgm:cxn modelId="{BEB1B260-9806-4FE6-9E9F-10BE7FF8E6EE}" srcId="{146B7C33-9606-40E4-88F0-B29E41F904EB}" destId="{BE4C09A7-19D3-43EF-9242-04D82969555A}" srcOrd="1" destOrd="0" parTransId="{24877DF9-79D8-4117-9E73-03FD5C136C95}" sibTransId="{FC337B2D-7D55-4540-A43D-C1F83CB39492}"/>
    <dgm:cxn modelId="{06E74933-7C47-47FD-B5DC-5854731BB4ED}" type="presOf" srcId="{FC337B2D-7D55-4540-A43D-C1F83CB39492}" destId="{DF2B79BA-91F9-4138-BCCB-3FA0FB6C6743}" srcOrd="0" destOrd="0" presId="urn:microsoft.com/office/officeart/2005/8/layout/cycle5"/>
    <dgm:cxn modelId="{8CA7FA0D-68FB-4148-B0A0-3F6FD3CAB8E1}" type="presOf" srcId="{30356F81-712C-46FF-A7A2-FF17739F23C7}" destId="{517E97BA-DDEE-4ED2-B92E-6E6ABDDEE7E1}" srcOrd="0" destOrd="0" presId="urn:microsoft.com/office/officeart/2005/8/layout/cycle5"/>
    <dgm:cxn modelId="{313277DF-C0B9-463E-B685-A3E756409E74}" srcId="{146B7C33-9606-40E4-88F0-B29E41F904EB}" destId="{946418B6-FF5E-4AFE-9C1B-FF6C181EE872}" srcOrd="2" destOrd="0" parTransId="{51C82F4E-ED65-487D-B18C-008DB56F209C}" sibTransId="{4CB9FA24-7F12-4E4B-A7F7-0B2CB622073B}"/>
    <dgm:cxn modelId="{339150A9-73D6-4628-B30C-B8C77BFB4A79}" srcId="{146B7C33-9606-40E4-88F0-B29E41F904EB}" destId="{2A38EF54-0F0E-4CD3-A1D8-C6D2A582A629}" srcOrd="0" destOrd="0" parTransId="{DCA3BEB1-D6A1-4254-A47A-3E5A0079472F}" sibTransId="{96CB3747-3CD9-4BE0-B231-E6023E3FB513}"/>
    <dgm:cxn modelId="{53676017-63FA-4816-98B0-D1DDF9D565A4}" type="presOf" srcId="{96CB3747-3CD9-4BE0-B231-E6023E3FB513}" destId="{2D62F20F-5940-4DD3-88BB-8A7289545326}" srcOrd="0" destOrd="0" presId="urn:microsoft.com/office/officeart/2005/8/layout/cycle5"/>
    <dgm:cxn modelId="{FBECC029-9B3B-4EAB-8AB3-8C22FAF93C28}" type="presOf" srcId="{E8C08F9A-C493-4C48-9E5B-4D00228BC395}" destId="{7DBD9734-90DB-47F6-83BA-B248A6D7886E}" srcOrd="0" destOrd="0" presId="urn:microsoft.com/office/officeart/2005/8/layout/cycle5"/>
    <dgm:cxn modelId="{748125CE-8C83-43E7-B490-18687098A1D6}" type="presOf" srcId="{2A38EF54-0F0E-4CD3-A1D8-C6D2A582A629}" destId="{54E29E98-2531-4D74-B490-7E97BEDC47CD}" srcOrd="0" destOrd="0" presId="urn:microsoft.com/office/officeart/2005/8/layout/cycle5"/>
    <dgm:cxn modelId="{10F2DC0C-CFB1-40D0-BC24-416AD02330ED}" type="presOf" srcId="{975A3E0B-C5C6-44BD-98C6-92687F3DBDCF}" destId="{EC58F59E-BF0A-4E3B-B7AB-78398E7E2233}" srcOrd="0" destOrd="0" presId="urn:microsoft.com/office/officeart/2005/8/layout/cycle5"/>
    <dgm:cxn modelId="{83559E16-0D0F-4177-848C-D2AE1DFCF705}" type="presOf" srcId="{81187C70-D7CB-4B3F-BA17-B04EDD2E70F3}" destId="{B9AE7E9D-F09D-4AF7-A374-2595FCC4A79E}" srcOrd="0" destOrd="0" presId="urn:microsoft.com/office/officeart/2005/8/layout/cycle5"/>
    <dgm:cxn modelId="{1BB545B1-04BB-4608-BBDA-78750CC47A87}" type="presOf" srcId="{146B7C33-9606-40E4-88F0-B29E41F904EB}" destId="{B5F3D7C4-0878-4B85-8749-65008B92A850}" srcOrd="0" destOrd="0" presId="urn:microsoft.com/office/officeart/2005/8/layout/cycle5"/>
    <dgm:cxn modelId="{68CC9403-CB5D-417A-BEF9-2D1D19FB059D}" type="presOf" srcId="{63F97365-A50D-4595-BA11-E086B0805426}" destId="{72F3D41A-4DA9-4FC9-9A32-81A8061FB5DC}" srcOrd="0" destOrd="0" presId="urn:microsoft.com/office/officeart/2005/8/layout/cycle5"/>
    <dgm:cxn modelId="{72A630A5-F71C-43A0-9CD9-4F369CF16A4F}" srcId="{146B7C33-9606-40E4-88F0-B29E41F904EB}" destId="{975A3E0B-C5C6-44BD-98C6-92687F3DBDCF}" srcOrd="5" destOrd="0" parTransId="{C6452ECD-C7B6-4F05-90F1-EF9971E915E5}" sibTransId="{E8C08F9A-C493-4C48-9E5B-4D00228BC395}"/>
    <dgm:cxn modelId="{6A8C00C3-7126-4A6C-A3C8-A3A095CE0FB0}" type="presOf" srcId="{BE4C09A7-19D3-43EF-9242-04D82969555A}" destId="{D4C0DCD1-CEB1-4EEF-ABFF-32B3FD437CFD}" srcOrd="0" destOrd="0" presId="urn:microsoft.com/office/officeart/2005/8/layout/cycle5"/>
    <dgm:cxn modelId="{0DFA4562-01AC-4351-8EA0-DC032A1DAEE3}" type="presParOf" srcId="{B5F3D7C4-0878-4B85-8749-65008B92A850}" destId="{54E29E98-2531-4D74-B490-7E97BEDC47CD}" srcOrd="0" destOrd="0" presId="urn:microsoft.com/office/officeart/2005/8/layout/cycle5"/>
    <dgm:cxn modelId="{DD6635BE-4485-4405-A637-3D98DE2394A1}" type="presParOf" srcId="{B5F3D7C4-0878-4B85-8749-65008B92A850}" destId="{B996FF05-6DBA-41DA-BF29-93E1ECDBD7D3}" srcOrd="1" destOrd="0" presId="urn:microsoft.com/office/officeart/2005/8/layout/cycle5"/>
    <dgm:cxn modelId="{7FC8E549-D4CA-4B78-B17E-C2B49E4D60A1}" type="presParOf" srcId="{B5F3D7C4-0878-4B85-8749-65008B92A850}" destId="{2D62F20F-5940-4DD3-88BB-8A7289545326}" srcOrd="2" destOrd="0" presId="urn:microsoft.com/office/officeart/2005/8/layout/cycle5"/>
    <dgm:cxn modelId="{109D3CD7-4787-4AC9-AE58-54A16CDF605E}" type="presParOf" srcId="{B5F3D7C4-0878-4B85-8749-65008B92A850}" destId="{D4C0DCD1-CEB1-4EEF-ABFF-32B3FD437CFD}" srcOrd="3" destOrd="0" presId="urn:microsoft.com/office/officeart/2005/8/layout/cycle5"/>
    <dgm:cxn modelId="{BB8334CC-0CA3-4A38-BBC0-D2E44D1D6397}" type="presParOf" srcId="{B5F3D7C4-0878-4B85-8749-65008B92A850}" destId="{C370AA28-C443-4CC7-850D-6FCF8292163C}" srcOrd="4" destOrd="0" presId="urn:microsoft.com/office/officeart/2005/8/layout/cycle5"/>
    <dgm:cxn modelId="{D5943B89-0788-4466-9ED5-20A9B7E468DD}" type="presParOf" srcId="{B5F3D7C4-0878-4B85-8749-65008B92A850}" destId="{DF2B79BA-91F9-4138-BCCB-3FA0FB6C6743}" srcOrd="5" destOrd="0" presId="urn:microsoft.com/office/officeart/2005/8/layout/cycle5"/>
    <dgm:cxn modelId="{787BC5BB-1560-4941-B2BA-D8D71AC1DB50}" type="presParOf" srcId="{B5F3D7C4-0878-4B85-8749-65008B92A850}" destId="{BB76FC2C-22B5-4A71-B717-DAC8669DC3D8}" srcOrd="6" destOrd="0" presId="urn:microsoft.com/office/officeart/2005/8/layout/cycle5"/>
    <dgm:cxn modelId="{748B3DC1-CBA7-4887-BB4E-A3C02EDF024C}" type="presParOf" srcId="{B5F3D7C4-0878-4B85-8749-65008B92A850}" destId="{CFF5A99C-4F6F-4913-B3A7-8B3037132C70}" srcOrd="7" destOrd="0" presId="urn:microsoft.com/office/officeart/2005/8/layout/cycle5"/>
    <dgm:cxn modelId="{11696975-91C2-4318-AE69-B8F151066C60}" type="presParOf" srcId="{B5F3D7C4-0878-4B85-8749-65008B92A850}" destId="{3F43AA4D-0BD9-4AC7-A00C-9F290061CC70}" srcOrd="8" destOrd="0" presId="urn:microsoft.com/office/officeart/2005/8/layout/cycle5"/>
    <dgm:cxn modelId="{BD6659D4-E787-4909-8398-2C8A7B0F9493}" type="presParOf" srcId="{B5F3D7C4-0878-4B85-8749-65008B92A850}" destId="{517E97BA-DDEE-4ED2-B92E-6E6ABDDEE7E1}" srcOrd="9" destOrd="0" presId="urn:microsoft.com/office/officeart/2005/8/layout/cycle5"/>
    <dgm:cxn modelId="{C381EAE4-C3EA-4D2D-9692-2EB0EFA4450A}" type="presParOf" srcId="{B5F3D7C4-0878-4B85-8749-65008B92A850}" destId="{4B5A3709-DA44-48FE-B851-1794A9B1E723}" srcOrd="10" destOrd="0" presId="urn:microsoft.com/office/officeart/2005/8/layout/cycle5"/>
    <dgm:cxn modelId="{FC06F965-FEC2-4F37-AF51-75265B2B2D0B}" type="presParOf" srcId="{B5F3D7C4-0878-4B85-8749-65008B92A850}" destId="{9F34B845-D0A8-48FE-A37B-85098123FF36}" srcOrd="11" destOrd="0" presId="urn:microsoft.com/office/officeart/2005/8/layout/cycle5"/>
    <dgm:cxn modelId="{B5766472-9511-4C47-BA9B-732A6A0A754E}" type="presParOf" srcId="{B5F3D7C4-0878-4B85-8749-65008B92A850}" destId="{72F3D41A-4DA9-4FC9-9A32-81A8061FB5DC}" srcOrd="12" destOrd="0" presId="urn:microsoft.com/office/officeart/2005/8/layout/cycle5"/>
    <dgm:cxn modelId="{EE3F094A-97D7-424B-8286-A8B40285369B}" type="presParOf" srcId="{B5F3D7C4-0878-4B85-8749-65008B92A850}" destId="{61971C84-9AA6-4DF1-B3F9-E17EB4FAFFC5}" srcOrd="13" destOrd="0" presId="urn:microsoft.com/office/officeart/2005/8/layout/cycle5"/>
    <dgm:cxn modelId="{03BB8273-B611-4266-8A06-4D4060D0C134}" type="presParOf" srcId="{B5F3D7C4-0878-4B85-8749-65008B92A850}" destId="{B9AE7E9D-F09D-4AF7-A374-2595FCC4A79E}" srcOrd="14" destOrd="0" presId="urn:microsoft.com/office/officeart/2005/8/layout/cycle5"/>
    <dgm:cxn modelId="{63B6E10D-E981-43FF-B876-C28109D1F29B}" type="presParOf" srcId="{B5F3D7C4-0878-4B85-8749-65008B92A850}" destId="{EC58F59E-BF0A-4E3B-B7AB-78398E7E2233}" srcOrd="15" destOrd="0" presId="urn:microsoft.com/office/officeart/2005/8/layout/cycle5"/>
    <dgm:cxn modelId="{92AD4602-BFD1-4D0D-9CD0-38AC9C3E45FC}" type="presParOf" srcId="{B5F3D7C4-0878-4B85-8749-65008B92A850}" destId="{D86F3866-8A6D-4EB9-AFF0-78C24DB817C3}" srcOrd="16" destOrd="0" presId="urn:microsoft.com/office/officeart/2005/8/layout/cycle5"/>
    <dgm:cxn modelId="{0D93911C-CD22-4A03-AA52-395FFEC03BAC}" type="presParOf" srcId="{B5F3D7C4-0878-4B85-8749-65008B92A850}" destId="{7DBD9734-90DB-47F6-83BA-B248A6D7886E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F43D19-B9BF-4E0A-AD19-4F80C0ABF035}" type="doc">
      <dgm:prSet loTypeId="urn:microsoft.com/office/officeart/2005/8/layout/gear1" loCatId="relationship" qsTypeId="urn:microsoft.com/office/officeart/2005/8/quickstyle/simple1" qsCatId="simple" csTypeId="urn:microsoft.com/office/officeart/2005/8/colors/colorful2" csCatId="colorful" phldr="1"/>
      <dgm:spPr/>
    </dgm:pt>
    <dgm:pt modelId="{61D73D98-30A4-40F8-A271-7B63A77C4341}">
      <dgm:prSet phldrT="[Text]" custT="1"/>
      <dgm:spPr>
        <a:solidFill>
          <a:schemeClr val="accent6">
            <a:alpha val="8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Accuracy Improve</a:t>
          </a:r>
        </a:p>
      </dgm:t>
    </dgm:pt>
    <dgm:pt modelId="{9F2CD482-8944-4A06-969D-171E9CECFAE8}" type="parTrans" cxnId="{714DD177-A09D-4F0B-B17E-12EE2DD4C745}">
      <dgm:prSet/>
      <dgm:spPr/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4D7316-2C48-4C04-BB30-3E5340EB935D}" type="sibTrans" cxnId="{714DD177-A09D-4F0B-B17E-12EE2DD4C745}">
      <dgm:prSet/>
      <dgm:spPr>
        <a:solidFill>
          <a:schemeClr val="accent6"/>
        </a:solidFill>
      </dgm:spPr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69F0986-8DB5-44A2-928D-C5B016D18FCD}">
      <dgm:prSet phldrT="[Text]" custT="1"/>
      <dgm:spPr>
        <a:solidFill>
          <a:schemeClr val="accent2">
            <a:hueOff val="-727682"/>
            <a:satOff val="-41964"/>
            <a:lumOff val="4314"/>
            <a:alpha val="80000"/>
          </a:schemeClr>
        </a:solidFill>
      </dgm:spPr>
      <dgm:t>
        <a:bodyPr/>
        <a:lstStyle/>
        <a:p>
          <a:r>
            <a:rPr lang="en-US" sz="20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Balanced Dataset</a:t>
          </a:r>
        </a:p>
      </dgm:t>
    </dgm:pt>
    <dgm:pt modelId="{BA537AC7-4DB4-4A44-AA2D-D6D6B55ACC66}" type="parTrans" cxnId="{6940AD43-BF92-4887-AF2D-05E46904E5C0}">
      <dgm:prSet/>
      <dgm:spPr/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5221E0-AA0A-45E4-B6E9-05E3C0935479}" type="sibTrans" cxnId="{6940AD43-BF92-4887-AF2D-05E46904E5C0}">
      <dgm:prSet/>
      <dgm:spPr/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E938C9-832D-46E4-825E-96342E455AC5}">
      <dgm:prSet phldrT="[Text]" custT="1"/>
      <dgm:spPr>
        <a:solidFill>
          <a:srgbClr val="B096E3">
            <a:alpha val="80000"/>
          </a:srgbClr>
        </a:solidFill>
      </dgm:spPr>
      <dgm:t>
        <a:bodyPr/>
        <a:lstStyle/>
        <a:p>
          <a:r>
            <a: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Self-Learning</a:t>
          </a:r>
        </a:p>
        <a:p>
          <a:r>
            <a:rPr lang="en-US" sz="20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Chatbot </a:t>
          </a:r>
          <a:endParaRPr lang="en-US" sz="2000" b="1" dirty="0">
            <a:solidFill>
              <a:schemeClr val="accent5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A1965E-BF55-4048-887E-CCB128F298CD}" type="parTrans" cxnId="{96F2BA44-DD33-4D88-A96C-74BD98E1FB0B}">
      <dgm:prSet/>
      <dgm:spPr/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23FE66-0649-46E8-83A6-1184ECDF6A27}" type="sibTrans" cxnId="{96F2BA44-DD33-4D88-A96C-74BD98E1FB0B}">
      <dgm:prSet/>
      <dgm:spPr>
        <a:solidFill>
          <a:srgbClr val="B096E3"/>
        </a:solidFill>
      </dgm:spPr>
      <dgm:t>
        <a:bodyPr/>
        <a:lstStyle/>
        <a:p>
          <a:endParaRPr lang="en-US" sz="2000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440800-01A3-488C-A52A-D5FCF52C0310}" type="pres">
      <dgm:prSet presAssocID="{15F43D19-B9BF-4E0A-AD19-4F80C0ABF03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BB624E4-655D-44AB-8F48-6E2519737F3F}" type="pres">
      <dgm:prSet presAssocID="{61D73D98-30A4-40F8-A271-7B63A77C4341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305D04-2D13-4C8C-B385-ADF93F29739E}" type="pres">
      <dgm:prSet presAssocID="{61D73D98-30A4-40F8-A271-7B63A77C4341}" presName="gear1srcNode" presStyleLbl="node1" presStyleIdx="0" presStyleCnt="3"/>
      <dgm:spPr/>
      <dgm:t>
        <a:bodyPr/>
        <a:lstStyle/>
        <a:p>
          <a:endParaRPr lang="en-US"/>
        </a:p>
      </dgm:t>
    </dgm:pt>
    <dgm:pt modelId="{E8330A99-516D-43DC-9571-F8C195613C5E}" type="pres">
      <dgm:prSet presAssocID="{61D73D98-30A4-40F8-A271-7B63A77C4341}" presName="gear1dstNode" presStyleLbl="node1" presStyleIdx="0" presStyleCnt="3"/>
      <dgm:spPr/>
      <dgm:t>
        <a:bodyPr/>
        <a:lstStyle/>
        <a:p>
          <a:endParaRPr lang="en-US"/>
        </a:p>
      </dgm:t>
    </dgm:pt>
    <dgm:pt modelId="{8FA198FF-AC41-478E-8AA9-496255992AF4}" type="pres">
      <dgm:prSet presAssocID="{F69F0986-8DB5-44A2-928D-C5B016D18FCD}" presName="gear2" presStyleLbl="node1" presStyleIdx="1" presStyleCnt="3" custScaleX="131609" custScaleY="121670" custLinFactNeighborX="-35499" custLinFactNeighborY="619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F362E6-012B-4AFD-996C-5DAC225A86CB}" type="pres">
      <dgm:prSet presAssocID="{F69F0986-8DB5-44A2-928D-C5B016D18FCD}" presName="gear2srcNode" presStyleLbl="node1" presStyleIdx="1" presStyleCnt="3"/>
      <dgm:spPr/>
      <dgm:t>
        <a:bodyPr/>
        <a:lstStyle/>
        <a:p>
          <a:endParaRPr lang="en-US"/>
        </a:p>
      </dgm:t>
    </dgm:pt>
    <dgm:pt modelId="{7F6325BF-217A-4C17-B0D1-16D2BA53CA6A}" type="pres">
      <dgm:prSet presAssocID="{F69F0986-8DB5-44A2-928D-C5B016D18FCD}" presName="gear2dstNode" presStyleLbl="node1" presStyleIdx="1" presStyleCnt="3"/>
      <dgm:spPr/>
      <dgm:t>
        <a:bodyPr/>
        <a:lstStyle/>
        <a:p>
          <a:endParaRPr lang="en-US"/>
        </a:p>
      </dgm:t>
    </dgm:pt>
    <dgm:pt modelId="{3981C9E9-55C4-4432-9AE2-4D148B507A64}" type="pres">
      <dgm:prSet presAssocID="{A5E938C9-832D-46E4-825E-96342E455AC5}" presName="gear3" presStyleLbl="node1" presStyleIdx="2" presStyleCnt="3" custScaleX="128574" custScaleY="122798" custLinFactNeighborX="11269" custLinFactNeighborY="-6245"/>
      <dgm:spPr/>
      <dgm:t>
        <a:bodyPr/>
        <a:lstStyle/>
        <a:p>
          <a:endParaRPr lang="en-US"/>
        </a:p>
      </dgm:t>
    </dgm:pt>
    <dgm:pt modelId="{0EF6896C-58C3-4A13-BF89-1DAFE00617B7}" type="pres">
      <dgm:prSet presAssocID="{A5E938C9-832D-46E4-825E-96342E455AC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8D15F-DAC7-41B9-B712-96BB772AD148}" type="pres">
      <dgm:prSet presAssocID="{A5E938C9-832D-46E4-825E-96342E455AC5}" presName="gear3srcNode" presStyleLbl="node1" presStyleIdx="2" presStyleCnt="3"/>
      <dgm:spPr/>
      <dgm:t>
        <a:bodyPr/>
        <a:lstStyle/>
        <a:p>
          <a:endParaRPr lang="en-US"/>
        </a:p>
      </dgm:t>
    </dgm:pt>
    <dgm:pt modelId="{5DE31896-9545-4046-8381-84A0721A97E1}" type="pres">
      <dgm:prSet presAssocID="{A5E938C9-832D-46E4-825E-96342E455AC5}" presName="gear3dstNode" presStyleLbl="node1" presStyleIdx="2" presStyleCnt="3"/>
      <dgm:spPr/>
      <dgm:t>
        <a:bodyPr/>
        <a:lstStyle/>
        <a:p>
          <a:endParaRPr lang="en-US"/>
        </a:p>
      </dgm:t>
    </dgm:pt>
    <dgm:pt modelId="{45821141-6043-474D-876C-DCC999D1F75E}" type="pres">
      <dgm:prSet presAssocID="{BA4D7316-2C48-4C04-BB30-3E5340EB935D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1BCA8A03-C636-4DA3-8464-7ECA8E25435B}" type="pres">
      <dgm:prSet presAssocID="{DF5221E0-AA0A-45E4-B6E9-05E3C0935479}" presName="connector2" presStyleLbl="sibTrans2D1" presStyleIdx="1" presStyleCnt="3" custLinFactNeighborX="-44065" custLinFactNeighborY="-441"/>
      <dgm:spPr/>
      <dgm:t>
        <a:bodyPr/>
        <a:lstStyle/>
        <a:p>
          <a:endParaRPr lang="en-US"/>
        </a:p>
      </dgm:t>
    </dgm:pt>
    <dgm:pt modelId="{C47E5276-DBDC-4E23-950E-1B1672AF62A1}" type="pres">
      <dgm:prSet presAssocID="{F123FE66-0649-46E8-83A6-1184ECDF6A27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714DD177-A09D-4F0B-B17E-12EE2DD4C745}" srcId="{15F43D19-B9BF-4E0A-AD19-4F80C0ABF035}" destId="{61D73D98-30A4-40F8-A271-7B63A77C4341}" srcOrd="0" destOrd="0" parTransId="{9F2CD482-8944-4A06-969D-171E9CECFAE8}" sibTransId="{BA4D7316-2C48-4C04-BB30-3E5340EB935D}"/>
    <dgm:cxn modelId="{F7149D44-F220-44CE-83A6-47D216C49CAD}" type="presOf" srcId="{F69F0986-8DB5-44A2-928D-C5B016D18FCD}" destId="{65F362E6-012B-4AFD-996C-5DAC225A86CB}" srcOrd="1" destOrd="0" presId="urn:microsoft.com/office/officeart/2005/8/layout/gear1"/>
    <dgm:cxn modelId="{F7867EC8-71B4-4AAF-AA28-545EA87D3B6A}" type="presOf" srcId="{A5E938C9-832D-46E4-825E-96342E455AC5}" destId="{0EF6896C-58C3-4A13-BF89-1DAFE00617B7}" srcOrd="1" destOrd="0" presId="urn:microsoft.com/office/officeart/2005/8/layout/gear1"/>
    <dgm:cxn modelId="{86624031-B7EF-4044-B840-0EA1E868F926}" type="presOf" srcId="{15F43D19-B9BF-4E0A-AD19-4F80C0ABF035}" destId="{72440800-01A3-488C-A52A-D5FCF52C0310}" srcOrd="0" destOrd="0" presId="urn:microsoft.com/office/officeart/2005/8/layout/gear1"/>
    <dgm:cxn modelId="{C93453CE-C868-4016-91A1-D749E95EC0C5}" type="presOf" srcId="{A5E938C9-832D-46E4-825E-96342E455AC5}" destId="{5DE31896-9545-4046-8381-84A0721A97E1}" srcOrd="3" destOrd="0" presId="urn:microsoft.com/office/officeart/2005/8/layout/gear1"/>
    <dgm:cxn modelId="{6C12281D-D52F-4DF3-9752-3C3C0CA07803}" type="presOf" srcId="{61D73D98-30A4-40F8-A271-7B63A77C4341}" destId="{E2305D04-2D13-4C8C-B385-ADF93F29739E}" srcOrd="1" destOrd="0" presId="urn:microsoft.com/office/officeart/2005/8/layout/gear1"/>
    <dgm:cxn modelId="{B75A9B0D-A557-472B-8CFB-8A1E014A9A35}" type="presOf" srcId="{F69F0986-8DB5-44A2-928D-C5B016D18FCD}" destId="{7F6325BF-217A-4C17-B0D1-16D2BA53CA6A}" srcOrd="2" destOrd="0" presId="urn:microsoft.com/office/officeart/2005/8/layout/gear1"/>
    <dgm:cxn modelId="{A04CD2D4-4360-4F55-B0A7-71DDA34E2943}" type="presOf" srcId="{61D73D98-30A4-40F8-A271-7B63A77C4341}" destId="{E8330A99-516D-43DC-9571-F8C195613C5E}" srcOrd="2" destOrd="0" presId="urn:microsoft.com/office/officeart/2005/8/layout/gear1"/>
    <dgm:cxn modelId="{E9F717D4-3D32-426D-AAB9-52A9BA03AA6A}" type="presOf" srcId="{A5E938C9-832D-46E4-825E-96342E455AC5}" destId="{3981C9E9-55C4-4432-9AE2-4D148B507A64}" srcOrd="0" destOrd="0" presId="urn:microsoft.com/office/officeart/2005/8/layout/gear1"/>
    <dgm:cxn modelId="{96F2BA44-DD33-4D88-A96C-74BD98E1FB0B}" srcId="{15F43D19-B9BF-4E0A-AD19-4F80C0ABF035}" destId="{A5E938C9-832D-46E4-825E-96342E455AC5}" srcOrd="2" destOrd="0" parTransId="{A6A1965E-BF55-4048-887E-CCB128F298CD}" sibTransId="{F123FE66-0649-46E8-83A6-1184ECDF6A27}"/>
    <dgm:cxn modelId="{1A6F4209-1AD8-41FD-A71C-F2BDCDDF94DC}" type="presOf" srcId="{F69F0986-8DB5-44A2-928D-C5B016D18FCD}" destId="{8FA198FF-AC41-478E-8AA9-496255992AF4}" srcOrd="0" destOrd="0" presId="urn:microsoft.com/office/officeart/2005/8/layout/gear1"/>
    <dgm:cxn modelId="{C2B35685-9C2D-471E-9891-98B1BCD0837C}" type="presOf" srcId="{61D73D98-30A4-40F8-A271-7B63A77C4341}" destId="{CBB624E4-655D-44AB-8F48-6E2519737F3F}" srcOrd="0" destOrd="0" presId="urn:microsoft.com/office/officeart/2005/8/layout/gear1"/>
    <dgm:cxn modelId="{8BAA944B-9322-4DB1-91F8-24A1EC408FEF}" type="presOf" srcId="{A5E938C9-832D-46E4-825E-96342E455AC5}" destId="{63B8D15F-DAC7-41B9-B712-96BB772AD148}" srcOrd="2" destOrd="0" presId="urn:microsoft.com/office/officeart/2005/8/layout/gear1"/>
    <dgm:cxn modelId="{2CE38381-65E5-4412-B2F2-31D4D1C09A0A}" type="presOf" srcId="{DF5221E0-AA0A-45E4-B6E9-05E3C0935479}" destId="{1BCA8A03-C636-4DA3-8464-7ECA8E25435B}" srcOrd="0" destOrd="0" presId="urn:microsoft.com/office/officeart/2005/8/layout/gear1"/>
    <dgm:cxn modelId="{D3B18550-7B95-4B9A-8C8E-521D8C45C8BE}" type="presOf" srcId="{BA4D7316-2C48-4C04-BB30-3E5340EB935D}" destId="{45821141-6043-474D-876C-DCC999D1F75E}" srcOrd="0" destOrd="0" presId="urn:microsoft.com/office/officeart/2005/8/layout/gear1"/>
    <dgm:cxn modelId="{6940AD43-BF92-4887-AF2D-05E46904E5C0}" srcId="{15F43D19-B9BF-4E0A-AD19-4F80C0ABF035}" destId="{F69F0986-8DB5-44A2-928D-C5B016D18FCD}" srcOrd="1" destOrd="0" parTransId="{BA537AC7-4DB4-4A44-AA2D-D6D6B55ACC66}" sibTransId="{DF5221E0-AA0A-45E4-B6E9-05E3C0935479}"/>
    <dgm:cxn modelId="{33A05FAB-636D-48F3-9B71-4B7EFBCC2D4C}" type="presOf" srcId="{F123FE66-0649-46E8-83A6-1184ECDF6A27}" destId="{C47E5276-DBDC-4E23-950E-1B1672AF62A1}" srcOrd="0" destOrd="0" presId="urn:microsoft.com/office/officeart/2005/8/layout/gear1"/>
    <dgm:cxn modelId="{8DD5FD35-8566-44B0-9517-801FC802DF03}" type="presParOf" srcId="{72440800-01A3-488C-A52A-D5FCF52C0310}" destId="{CBB624E4-655D-44AB-8F48-6E2519737F3F}" srcOrd="0" destOrd="0" presId="urn:microsoft.com/office/officeart/2005/8/layout/gear1"/>
    <dgm:cxn modelId="{8BFAA970-0A03-4FE8-A363-F6DDB2D92243}" type="presParOf" srcId="{72440800-01A3-488C-A52A-D5FCF52C0310}" destId="{E2305D04-2D13-4C8C-B385-ADF93F29739E}" srcOrd="1" destOrd="0" presId="urn:microsoft.com/office/officeart/2005/8/layout/gear1"/>
    <dgm:cxn modelId="{D1F084A7-C916-420B-9DEA-4DE8FE7B8A70}" type="presParOf" srcId="{72440800-01A3-488C-A52A-D5FCF52C0310}" destId="{E8330A99-516D-43DC-9571-F8C195613C5E}" srcOrd="2" destOrd="0" presId="urn:microsoft.com/office/officeart/2005/8/layout/gear1"/>
    <dgm:cxn modelId="{EE19822E-E6ED-4E41-99DB-5FE5EE991A7F}" type="presParOf" srcId="{72440800-01A3-488C-A52A-D5FCF52C0310}" destId="{8FA198FF-AC41-478E-8AA9-496255992AF4}" srcOrd="3" destOrd="0" presId="urn:microsoft.com/office/officeart/2005/8/layout/gear1"/>
    <dgm:cxn modelId="{CF54CEA7-B12D-4EA5-AF1E-4CE8567B2DE4}" type="presParOf" srcId="{72440800-01A3-488C-A52A-D5FCF52C0310}" destId="{65F362E6-012B-4AFD-996C-5DAC225A86CB}" srcOrd="4" destOrd="0" presId="urn:microsoft.com/office/officeart/2005/8/layout/gear1"/>
    <dgm:cxn modelId="{DD38460F-C691-4D77-BA3C-FA2E20FDDB55}" type="presParOf" srcId="{72440800-01A3-488C-A52A-D5FCF52C0310}" destId="{7F6325BF-217A-4C17-B0D1-16D2BA53CA6A}" srcOrd="5" destOrd="0" presId="urn:microsoft.com/office/officeart/2005/8/layout/gear1"/>
    <dgm:cxn modelId="{4E7926C7-9123-4306-BBA0-7F0C56337426}" type="presParOf" srcId="{72440800-01A3-488C-A52A-D5FCF52C0310}" destId="{3981C9E9-55C4-4432-9AE2-4D148B507A64}" srcOrd="6" destOrd="0" presId="urn:microsoft.com/office/officeart/2005/8/layout/gear1"/>
    <dgm:cxn modelId="{B6E963E8-9E3D-49AC-A63D-62E940A2EE70}" type="presParOf" srcId="{72440800-01A3-488C-A52A-D5FCF52C0310}" destId="{0EF6896C-58C3-4A13-BF89-1DAFE00617B7}" srcOrd="7" destOrd="0" presId="urn:microsoft.com/office/officeart/2005/8/layout/gear1"/>
    <dgm:cxn modelId="{B9312D30-68A2-4F49-8196-D5D22C0D6CEF}" type="presParOf" srcId="{72440800-01A3-488C-A52A-D5FCF52C0310}" destId="{63B8D15F-DAC7-41B9-B712-96BB772AD148}" srcOrd="8" destOrd="0" presId="urn:microsoft.com/office/officeart/2005/8/layout/gear1"/>
    <dgm:cxn modelId="{238E88B5-E700-42AF-967C-42DE3A7154F1}" type="presParOf" srcId="{72440800-01A3-488C-A52A-D5FCF52C0310}" destId="{5DE31896-9545-4046-8381-84A0721A97E1}" srcOrd="9" destOrd="0" presId="urn:microsoft.com/office/officeart/2005/8/layout/gear1"/>
    <dgm:cxn modelId="{5E3154F3-D8A1-4A51-BEAD-E75169EE1571}" type="presParOf" srcId="{72440800-01A3-488C-A52A-D5FCF52C0310}" destId="{45821141-6043-474D-876C-DCC999D1F75E}" srcOrd="10" destOrd="0" presId="urn:microsoft.com/office/officeart/2005/8/layout/gear1"/>
    <dgm:cxn modelId="{F6A70A96-214C-4EBE-8D5E-5BB597A8D226}" type="presParOf" srcId="{72440800-01A3-488C-A52A-D5FCF52C0310}" destId="{1BCA8A03-C636-4DA3-8464-7ECA8E25435B}" srcOrd="11" destOrd="0" presId="urn:microsoft.com/office/officeart/2005/8/layout/gear1"/>
    <dgm:cxn modelId="{72352C54-F8CA-4869-8AF3-F8684987E3B4}" type="presParOf" srcId="{72440800-01A3-488C-A52A-D5FCF52C0310}" destId="{C47E5276-DBDC-4E23-950E-1B1672AF62A1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4FBD1-5884-4672-B020-9E89F004B523}">
      <dsp:nvSpPr>
        <dsp:cNvPr id="0" name=""/>
        <dsp:cNvSpPr/>
      </dsp:nvSpPr>
      <dsp:spPr>
        <a:xfrm rot="5400000">
          <a:off x="-110283" y="112103"/>
          <a:ext cx="735221" cy="514654"/>
        </a:xfrm>
        <a:prstGeom prst="chevron">
          <a:avLst/>
        </a:prstGeom>
        <a:solidFill>
          <a:srgbClr val="E9A9A9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sp:txBody>
      <dsp:txXfrm rot="-5400000">
        <a:off x="1" y="259146"/>
        <a:ext cx="514654" cy="220567"/>
      </dsp:txXfrm>
    </dsp:sp>
    <dsp:sp modelId="{25BFE4BE-F068-4347-A40B-EF7443AE6742}">
      <dsp:nvSpPr>
        <dsp:cNvPr id="0" name=""/>
        <dsp:cNvSpPr/>
      </dsp:nvSpPr>
      <dsp:spPr>
        <a:xfrm rot="5400000">
          <a:off x="1395743" y="-879267"/>
          <a:ext cx="477893" cy="2240070"/>
        </a:xfrm>
        <a:prstGeom prst="round2SameRect">
          <a:avLst/>
        </a:prstGeom>
        <a:solidFill>
          <a:srgbClr val="E9A9A9"/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Joy</a:t>
          </a:r>
        </a:p>
      </dsp:txBody>
      <dsp:txXfrm rot="-5400000">
        <a:off x="514655" y="25150"/>
        <a:ext cx="2216741" cy="431235"/>
      </dsp:txXfrm>
    </dsp:sp>
    <dsp:sp modelId="{153603E9-852F-43F6-909F-7483158940AA}">
      <dsp:nvSpPr>
        <dsp:cNvPr id="0" name=""/>
        <dsp:cNvSpPr/>
      </dsp:nvSpPr>
      <dsp:spPr>
        <a:xfrm rot="5400000">
          <a:off x="-110283" y="728182"/>
          <a:ext cx="735221" cy="514654"/>
        </a:xfrm>
        <a:prstGeom prst="chevron">
          <a:avLst/>
        </a:prstGeom>
        <a:solidFill>
          <a:srgbClr val="EC8484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sp:txBody>
      <dsp:txXfrm rot="-5400000">
        <a:off x="1" y="875225"/>
        <a:ext cx="514654" cy="220567"/>
      </dsp:txXfrm>
    </dsp:sp>
    <dsp:sp modelId="{5DFF8673-F0DF-43C5-A90C-A99E0B90F889}">
      <dsp:nvSpPr>
        <dsp:cNvPr id="0" name=""/>
        <dsp:cNvSpPr/>
      </dsp:nvSpPr>
      <dsp:spPr>
        <a:xfrm rot="5400000">
          <a:off x="1395743" y="-263188"/>
          <a:ext cx="477893" cy="2240070"/>
        </a:xfrm>
        <a:prstGeom prst="round2SameRect">
          <a:avLst/>
        </a:prstGeom>
        <a:solidFill>
          <a:srgbClr val="EC8484">
            <a:alpha val="90000"/>
          </a:srgbClr>
        </a:solidFill>
        <a:ln w="635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Surprised</a:t>
          </a:r>
        </a:p>
      </dsp:txBody>
      <dsp:txXfrm rot="-5400000">
        <a:off x="514655" y="641229"/>
        <a:ext cx="2216741" cy="431235"/>
      </dsp:txXfrm>
    </dsp:sp>
    <dsp:sp modelId="{AC8BCBC8-0D5D-49DE-BA04-366A108FAFE5}">
      <dsp:nvSpPr>
        <dsp:cNvPr id="0" name=""/>
        <dsp:cNvSpPr/>
      </dsp:nvSpPr>
      <dsp:spPr>
        <a:xfrm rot="5400000">
          <a:off x="-110283" y="1344262"/>
          <a:ext cx="735221" cy="514654"/>
        </a:xfrm>
        <a:prstGeom prst="chevron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sp:txBody>
      <dsp:txXfrm rot="-5400000">
        <a:off x="1" y="1491305"/>
        <a:ext cx="514654" cy="220567"/>
      </dsp:txXfrm>
    </dsp:sp>
    <dsp:sp modelId="{D59B9E8F-638B-410B-801B-5BB2A15370DF}">
      <dsp:nvSpPr>
        <dsp:cNvPr id="0" name=""/>
        <dsp:cNvSpPr/>
      </dsp:nvSpPr>
      <dsp:spPr>
        <a:xfrm rot="5400000">
          <a:off x="1395743" y="352890"/>
          <a:ext cx="477893" cy="2240070"/>
        </a:xfrm>
        <a:prstGeom prst="round2SameRect">
          <a:avLst/>
        </a:prstGeom>
        <a:solidFill>
          <a:srgbClr val="DA8064"/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Sadness</a:t>
          </a:r>
        </a:p>
      </dsp:txBody>
      <dsp:txXfrm rot="-5400000">
        <a:off x="514655" y="1257308"/>
        <a:ext cx="2216741" cy="431235"/>
      </dsp:txXfrm>
    </dsp:sp>
    <dsp:sp modelId="{F219EFDD-D9EE-42F9-9866-A72F736B4B7D}">
      <dsp:nvSpPr>
        <dsp:cNvPr id="0" name=""/>
        <dsp:cNvSpPr/>
      </dsp:nvSpPr>
      <dsp:spPr>
        <a:xfrm rot="5400000">
          <a:off x="-110283" y="1960341"/>
          <a:ext cx="735221" cy="514654"/>
        </a:xfrm>
        <a:prstGeom prst="chevron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sp:txBody>
      <dsp:txXfrm rot="-5400000">
        <a:off x="1" y="2107384"/>
        <a:ext cx="514654" cy="220567"/>
      </dsp:txXfrm>
    </dsp:sp>
    <dsp:sp modelId="{D8F12D23-6320-4F59-8033-299FA06F9DCF}">
      <dsp:nvSpPr>
        <dsp:cNvPr id="0" name=""/>
        <dsp:cNvSpPr/>
      </dsp:nvSpPr>
      <dsp:spPr>
        <a:xfrm rot="5400000">
          <a:off x="1395743" y="968970"/>
          <a:ext cx="477893" cy="2240070"/>
        </a:xfrm>
        <a:prstGeom prst="round2SameRect">
          <a:avLst/>
        </a:prstGeom>
        <a:solidFill>
          <a:srgbClr val="D99D92"/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Anger</a:t>
          </a:r>
        </a:p>
      </dsp:txBody>
      <dsp:txXfrm rot="-5400000">
        <a:off x="514655" y="1873388"/>
        <a:ext cx="2216741" cy="431235"/>
      </dsp:txXfrm>
    </dsp:sp>
    <dsp:sp modelId="{29433C63-57D3-4B88-8FA7-C135B99B4D25}">
      <dsp:nvSpPr>
        <dsp:cNvPr id="0" name=""/>
        <dsp:cNvSpPr/>
      </dsp:nvSpPr>
      <dsp:spPr>
        <a:xfrm rot="5400000">
          <a:off x="-110283" y="2576420"/>
          <a:ext cx="735221" cy="514654"/>
        </a:xfrm>
        <a:prstGeom prst="chevron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</a:t>
          </a:r>
        </a:p>
      </dsp:txBody>
      <dsp:txXfrm rot="-5400000">
        <a:off x="1" y="2723463"/>
        <a:ext cx="514654" cy="220567"/>
      </dsp:txXfrm>
    </dsp:sp>
    <dsp:sp modelId="{C693F458-E6C5-4E4E-8B3D-3C5E82B94C7C}">
      <dsp:nvSpPr>
        <dsp:cNvPr id="0" name=""/>
        <dsp:cNvSpPr/>
      </dsp:nvSpPr>
      <dsp:spPr>
        <a:xfrm rot="5400000">
          <a:off x="1395743" y="1585049"/>
          <a:ext cx="477893" cy="2240070"/>
        </a:xfrm>
        <a:prstGeom prst="round2SameRect">
          <a:avLst/>
        </a:prstGeom>
        <a:solidFill>
          <a:srgbClr val="C8A8A5"/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Love</a:t>
          </a:r>
        </a:p>
      </dsp:txBody>
      <dsp:txXfrm rot="-5400000">
        <a:off x="514655" y="2489467"/>
        <a:ext cx="2216741" cy="431235"/>
      </dsp:txXfrm>
    </dsp:sp>
    <dsp:sp modelId="{539B515B-A96B-420D-AF79-9BA42401E3A8}">
      <dsp:nvSpPr>
        <dsp:cNvPr id="0" name=""/>
        <dsp:cNvSpPr/>
      </dsp:nvSpPr>
      <dsp:spPr>
        <a:xfrm rot="5400000">
          <a:off x="-110283" y="3205065"/>
          <a:ext cx="735221" cy="514654"/>
        </a:xfrm>
        <a:prstGeom prst="chevron">
          <a:avLst/>
        </a:prstGeom>
        <a:solidFill>
          <a:srgbClr val="DE9292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6</a:t>
          </a:r>
        </a:p>
      </dsp:txBody>
      <dsp:txXfrm rot="-5400000">
        <a:off x="1" y="3352108"/>
        <a:ext cx="514654" cy="220567"/>
      </dsp:txXfrm>
    </dsp:sp>
    <dsp:sp modelId="{E90DD32B-F7C5-4E1E-8AD8-8380CBFE9022}">
      <dsp:nvSpPr>
        <dsp:cNvPr id="0" name=""/>
        <dsp:cNvSpPr/>
      </dsp:nvSpPr>
      <dsp:spPr>
        <a:xfrm rot="5400000">
          <a:off x="1382728" y="2222691"/>
          <a:ext cx="477893" cy="2240070"/>
        </a:xfrm>
        <a:prstGeom prst="round2SameRect">
          <a:avLst/>
        </a:prstGeom>
        <a:solidFill>
          <a:srgbClr val="E69797"/>
        </a:solidFill>
        <a:ln w="635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Fear</a:t>
          </a:r>
        </a:p>
      </dsp:txBody>
      <dsp:txXfrm rot="-5400000">
        <a:off x="501640" y="3127109"/>
        <a:ext cx="2216741" cy="431235"/>
      </dsp:txXfrm>
    </dsp:sp>
    <dsp:sp modelId="{80C6E337-ED12-4D06-B0C8-DB2C878363EB}">
      <dsp:nvSpPr>
        <dsp:cNvPr id="0" name=""/>
        <dsp:cNvSpPr/>
      </dsp:nvSpPr>
      <dsp:spPr>
        <a:xfrm rot="5400000">
          <a:off x="-110283" y="3810263"/>
          <a:ext cx="735221" cy="514654"/>
        </a:xfrm>
        <a:prstGeom prst="chevron">
          <a:avLst/>
        </a:prstGeom>
        <a:solidFill>
          <a:srgbClr val="E396B6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7</a:t>
          </a:r>
        </a:p>
      </dsp:txBody>
      <dsp:txXfrm rot="-5400000">
        <a:off x="1" y="3957306"/>
        <a:ext cx="514654" cy="220567"/>
      </dsp:txXfrm>
    </dsp:sp>
    <dsp:sp modelId="{BCCBB20D-FB5A-4F17-A84A-B4F6A24BC59D}">
      <dsp:nvSpPr>
        <dsp:cNvPr id="0" name=""/>
        <dsp:cNvSpPr/>
      </dsp:nvSpPr>
      <dsp:spPr>
        <a:xfrm rot="5400000">
          <a:off x="1382728" y="2837642"/>
          <a:ext cx="477893" cy="2240070"/>
        </a:xfrm>
        <a:prstGeom prst="round2SameRect">
          <a:avLst/>
        </a:prstGeom>
        <a:solidFill>
          <a:srgbClr val="E396B6">
            <a:alpha val="90000"/>
          </a:srgb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Neutral</a:t>
          </a:r>
        </a:p>
      </dsp:txBody>
      <dsp:txXfrm rot="-5400000">
        <a:off x="501640" y="3742060"/>
        <a:ext cx="2216741" cy="4312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63B52-F062-481B-BAFE-9A8508BE5F88}" type="datetimeFigureOut">
              <a:rPr lang="en-US" smtClean="0"/>
              <a:t>05-Feb-22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5EC07-9A4A-4476-8DAC-D1149AA3D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05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436FA-8367-421A-B6AE-7169605DB050}" type="datetime1">
              <a:rPr lang="en-US" smtClean="0"/>
              <a:t>05-Feb-22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1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F7189-834C-40FF-B68C-0409D8D645B5}" type="datetime1">
              <a:rPr lang="en-US" smtClean="0"/>
              <a:t>05-Feb-22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6F14C-EF45-4562-9505-713255AA254A}" type="datetime1">
              <a:rPr lang="en-US" smtClean="0"/>
              <a:t>05-Feb-22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9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45D16-CAA7-4E3B-AE43-E5CD31E22113}" type="datetime1">
              <a:rPr lang="en-US" smtClean="0"/>
              <a:t>05-Feb-22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56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B400D-C8D8-40D1-AD0B-AA40A59B218F}" type="datetime1">
              <a:rPr lang="en-US" smtClean="0"/>
              <a:t>05-Feb-22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17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6373-91EC-4B14-B029-468597D02311}" type="datetime1">
              <a:rPr lang="en-US" smtClean="0"/>
              <a:t>05-Feb-22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7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BF27E-85E9-4CCF-A597-93D7378CA440}" type="datetime1">
              <a:rPr lang="en-US" smtClean="0"/>
              <a:t>05-Feb-22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4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8F289-1781-4028-B96C-07ACF6611613}" type="datetime1">
              <a:rPr lang="en-US" smtClean="0"/>
              <a:t>05-Feb-22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B349-AC24-4729-9A70-4F84E045E007}" type="datetime1">
              <a:rPr lang="en-US" smtClean="0"/>
              <a:t>05-Feb-22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0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4614B-B24A-450C-BA4B-3A9A8C8B1A67}" type="datetime1">
              <a:rPr lang="en-US" smtClean="0"/>
              <a:t>05-Feb-22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C902B-F606-4B0D-8758-842F2CF8DC30}" type="datetime1">
              <a:rPr lang="en-US" smtClean="0"/>
              <a:t>05-Feb-22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FF80D-EA19-4811-9AA2-F306A3F00294}" type="datetime1">
              <a:rPr lang="en-US" smtClean="0"/>
              <a:t>05-Feb-22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3D320-F975-4212-BCAD-D32301A93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8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975433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hyperlink" Target="https://www.kaggle.com/ishantjuyal/emotions-in-tex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ipublication.com/ijaer18/ijaerv13n20_24.pdf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lweb.org/anthology/2020.sigdial-1.23.pdf" TargetMode="External"/><Relationship Id="rId5" Type="http://schemas.openxmlformats.org/officeDocument/2006/relationships/hyperlink" Target="https://iopscience.iop.org/article/10.1088/1742-6596/1362/1/012039/pdf" TargetMode="External"/><Relationship Id="rId4" Type="http://schemas.openxmlformats.org/officeDocument/2006/relationships/hyperlink" Target="https://iopscience.iop.org/article/10.1088/1742-6596/1000/1/012027/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ukalabs/replika-research/tree/master/context-free-dataset." TargetMode="External"/><Relationship Id="rId4" Type="http://schemas.openxmlformats.org/officeDocument/2006/relationships/hyperlink" Target="https://www.kaggle.com/ishantjuyal/emotions-in-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9" y="1061884"/>
            <a:ext cx="6243484" cy="478831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TextBox 5"/>
          <p:cNvSpPr txBox="1"/>
          <p:nvPr/>
        </p:nvSpPr>
        <p:spPr>
          <a:xfrm>
            <a:off x="6921910" y="1884987"/>
            <a:ext cx="49401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Emotionally Aware </a:t>
            </a:r>
            <a:r>
              <a:rPr lang="en-US" sz="44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</a:t>
            </a:r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EDAIC</a:t>
            </a:r>
          </a:p>
        </p:txBody>
      </p:sp>
      <p:pic>
        <p:nvPicPr>
          <p:cNvPr id="8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4426" y="21706"/>
            <a:ext cx="1060425" cy="11286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921910" y="1150374"/>
            <a:ext cx="53043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err="1">
                <a:latin typeface="Times New Roman"/>
                <a:ea typeface="Times New Roman"/>
                <a:cs typeface="Times New Roman"/>
                <a:sym typeface="Times New Roman"/>
              </a:rPr>
              <a:t>Ahsanullah</a:t>
            </a: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 University of Science and Technology </a:t>
            </a:r>
          </a:p>
          <a:p>
            <a:pPr lvl="0"/>
            <a:r>
              <a:rPr lang="en-US" sz="1600" b="1" dirty="0">
                <a:latin typeface="Times New Roman"/>
                <a:ea typeface="Times New Roman"/>
                <a:cs typeface="Times New Roman"/>
                <a:sym typeface="Times New Roman"/>
              </a:rPr>
              <a:t>Computer Science and Engineering Department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6468" y="3450597"/>
            <a:ext cx="3993401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just"/>
            <a:r>
              <a:rPr lang="en-US" sz="2000" b="1" i="1" dirty="0">
                <a:latin typeface="Times New Roman"/>
                <a:ea typeface="Times New Roman"/>
                <a:cs typeface="Times New Roman"/>
                <a:sym typeface="Times New Roman"/>
              </a:rPr>
              <a:t>Presented By-</a:t>
            </a:r>
          </a:p>
          <a:p>
            <a:pPr lvl="0" algn="just"/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Nowshin Rumali		160204107</a:t>
            </a:r>
            <a:endParaRPr lang="en-US" sz="2000" b="1" i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Amin Ahmed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Toshib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	170104061</a:t>
            </a:r>
          </a:p>
          <a:p>
            <a:pPr lvl="0" algn="just"/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Rejone-E-Rasul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Redoy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	170104116</a:t>
            </a:r>
          </a:p>
          <a:p>
            <a:pPr lvl="0" algn="just"/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Mehedi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Hasan Sami	170104118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21910" y="5073477"/>
            <a:ext cx="5014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1" dirty="0">
                <a:latin typeface="Times New Roman"/>
                <a:ea typeface="Times New Roman"/>
                <a:cs typeface="Times New Roman"/>
                <a:sym typeface="Times New Roman"/>
              </a:rPr>
              <a:t>Supervised By-</a:t>
            </a: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/>
            <a:r>
              <a:rPr lang="en-US" dirty="0"/>
              <a:t>Mr. Md. Khairul Hasan</a:t>
            </a:r>
          </a:p>
          <a:p>
            <a:pPr lvl="0" algn="just"/>
            <a:r>
              <a:rPr lang="en-US" dirty="0"/>
              <a:t>Associate Professor</a:t>
            </a:r>
          </a:p>
          <a:p>
            <a:pPr lvl="0" algn="just"/>
            <a:r>
              <a:rPr lang="en-US" dirty="0"/>
              <a:t>Department of CSE, AUST</a:t>
            </a:r>
          </a:p>
        </p:txBody>
      </p:sp>
    </p:spTree>
    <p:extLst>
      <p:ext uri="{BB962C8B-B14F-4D97-AF65-F5344CB8AC3E}">
        <p14:creationId xmlns:p14="http://schemas.microsoft.com/office/powerpoint/2010/main" val="33146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428564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-1" y="643537"/>
            <a:ext cx="4428565" cy="67710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Detection</a:t>
            </a:r>
            <a:endParaRPr lang="en-US" sz="3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581286" y="1555613"/>
            <a:ext cx="2451968" cy="4632530"/>
            <a:chOff x="476866" y="1655747"/>
            <a:chExt cx="2698953" cy="4700603"/>
          </a:xfrm>
        </p:grpSpPr>
        <p:grpSp>
          <p:nvGrpSpPr>
            <p:cNvPr id="65" name="Group 64"/>
            <p:cNvGrpSpPr/>
            <p:nvPr/>
          </p:nvGrpSpPr>
          <p:grpSpPr>
            <a:xfrm>
              <a:off x="625351" y="2657971"/>
              <a:ext cx="2550468" cy="3698379"/>
              <a:chOff x="4011562" y="1406160"/>
              <a:chExt cx="2576052" cy="3880941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4011562" y="1406160"/>
                <a:ext cx="2576052" cy="3880941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111116" y="2163909"/>
                <a:ext cx="2376947" cy="884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Life Text 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Emotion Detect</a:t>
                </a: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76866" y="1655747"/>
              <a:ext cx="1858297" cy="1759974"/>
              <a:chOff x="2703871" y="1691148"/>
              <a:chExt cx="1858297" cy="1759974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703871" y="1691148"/>
                <a:ext cx="1858297" cy="1759974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906763" y="2398591"/>
                <a:ext cx="1452513" cy="401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Evaluation </a:t>
                </a: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58356" y="1547592"/>
            <a:ext cx="2451968" cy="4632530"/>
            <a:chOff x="58356" y="1547592"/>
            <a:chExt cx="2451968" cy="4322266"/>
          </a:xfrm>
        </p:grpSpPr>
        <p:grpSp>
          <p:nvGrpSpPr>
            <p:cNvPr id="42" name="Group 41"/>
            <p:cNvGrpSpPr/>
            <p:nvPr/>
          </p:nvGrpSpPr>
          <p:grpSpPr>
            <a:xfrm>
              <a:off x="58356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4111116" y="2163909"/>
                  <a:ext cx="2376947" cy="151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Punctuation Remove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Tokenization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Stopwords</a:t>
                  </a: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Remove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Lemmatization</a:t>
                  </a: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73721" y="2247969"/>
                  <a:ext cx="1718596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Text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Preprocessing</a:t>
                  </a:r>
                </a:p>
              </p:txBody>
            </p:sp>
          </p:grpSp>
        </p:grpSp>
        <p:sp>
          <p:nvSpPr>
            <p:cNvPr id="72" name="Right Arrow 71"/>
            <p:cNvSpPr/>
            <p:nvPr/>
          </p:nvSpPr>
          <p:spPr>
            <a:xfrm>
              <a:off x="1793872" y="1897414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420781" y="1547592"/>
            <a:ext cx="2451968" cy="4632530"/>
            <a:chOff x="2440252" y="1547592"/>
            <a:chExt cx="2451968" cy="4322266"/>
          </a:xfrm>
        </p:grpSpPr>
        <p:grpSp>
          <p:nvGrpSpPr>
            <p:cNvPr id="43" name="Group 42"/>
            <p:cNvGrpSpPr/>
            <p:nvPr/>
          </p:nvGrpSpPr>
          <p:grpSpPr>
            <a:xfrm>
              <a:off x="2440252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48" name="Rounded Rectangle 47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111116" y="2163909"/>
                  <a:ext cx="2376947" cy="667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Count Occurrence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TF-IDF</a:t>
                  </a: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952637" y="2247969"/>
                  <a:ext cx="1360762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Feature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Extraction</a:t>
                  </a:r>
                </a:p>
              </p:txBody>
            </p:sp>
          </p:grpSp>
        </p:grpSp>
        <p:sp>
          <p:nvSpPr>
            <p:cNvPr id="73" name="Right Arrow 72"/>
            <p:cNvSpPr/>
            <p:nvPr/>
          </p:nvSpPr>
          <p:spPr>
            <a:xfrm>
              <a:off x="4176893" y="1897413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827630" y="1547592"/>
            <a:ext cx="2451968" cy="4632530"/>
            <a:chOff x="4827630" y="1547592"/>
            <a:chExt cx="2451968" cy="4632530"/>
          </a:xfrm>
        </p:grpSpPr>
        <p:grpSp>
          <p:nvGrpSpPr>
            <p:cNvPr id="50" name="Group 49"/>
            <p:cNvGrpSpPr/>
            <p:nvPr/>
          </p:nvGrpSpPr>
          <p:grpSpPr>
            <a:xfrm>
              <a:off x="4827630" y="1547592"/>
              <a:ext cx="2451968" cy="4632530"/>
              <a:chOff x="476866" y="1655747"/>
              <a:chExt cx="2698953" cy="5038025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625351" y="2657971"/>
                <a:ext cx="2550468" cy="4035801"/>
                <a:chOff x="4011562" y="1406160"/>
                <a:chExt cx="2576052" cy="4235019"/>
              </a:xfrm>
            </p:grpSpPr>
            <p:sp>
              <p:nvSpPr>
                <p:cNvPr id="55" name="Rounded Rectangle 54"/>
                <p:cNvSpPr/>
                <p:nvPr/>
              </p:nvSpPr>
              <p:spPr>
                <a:xfrm>
                  <a:off x="4011562" y="1406160"/>
                  <a:ext cx="2576052" cy="4235019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4111116" y="2163909"/>
                  <a:ext cx="2443383" cy="3477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Support Vector Machine (SVM)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Logistic Regression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Random Forest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XGBoost</a:t>
                  </a: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Multinomial Naive Bayes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Decision Tree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Multilayer Perceptron</a:t>
                  </a: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3040861" y="2398591"/>
                  <a:ext cx="1184315" cy="401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 Models</a:t>
                  </a:r>
                </a:p>
              </p:txBody>
            </p:sp>
          </p:grpSp>
        </p:grpSp>
        <p:sp>
          <p:nvSpPr>
            <p:cNvPr id="74" name="Right Arrow 73"/>
            <p:cNvSpPr/>
            <p:nvPr/>
          </p:nvSpPr>
          <p:spPr>
            <a:xfrm>
              <a:off x="6574171" y="1897411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207332" y="1547592"/>
            <a:ext cx="2451968" cy="4632530"/>
            <a:chOff x="7204458" y="1547592"/>
            <a:chExt cx="2451968" cy="4322266"/>
          </a:xfrm>
        </p:grpSpPr>
        <p:grpSp>
          <p:nvGrpSpPr>
            <p:cNvPr id="57" name="Group 56"/>
            <p:cNvGrpSpPr/>
            <p:nvPr/>
          </p:nvGrpSpPr>
          <p:grpSpPr>
            <a:xfrm>
              <a:off x="7204458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62" name="Rounded Rectangle 61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4111116" y="2163909"/>
                  <a:ext cx="2376947" cy="6226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Performance Measure</a:t>
                  </a:r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122027" y="2247969"/>
                  <a:ext cx="1021982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Testing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Dataset</a:t>
                  </a:r>
                </a:p>
              </p:txBody>
            </p:sp>
          </p:grpSp>
        </p:grpSp>
        <p:sp>
          <p:nvSpPr>
            <p:cNvPr id="75" name="Right Arrow 74"/>
            <p:cNvSpPr/>
            <p:nvPr/>
          </p:nvSpPr>
          <p:spPr>
            <a:xfrm>
              <a:off x="8941099" y="1897411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8618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56603"/>
            <a:ext cx="4119716" cy="67710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 Dataset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1549" y="3952568"/>
            <a:ext cx="6095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Paper: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Emotion Detection from Tweets using AIT-2018 Dataset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Tweet Emotion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81549" y="2009568"/>
            <a:ext cx="41154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Basic Emotions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Columns – Text, Sentiment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25000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Tweets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70-30 split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533104673"/>
              </p:ext>
            </p:extLst>
          </p:nvPr>
        </p:nvGraphicFramePr>
        <p:xfrm>
          <a:off x="7177548" y="1250608"/>
          <a:ext cx="4697362" cy="41473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15925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7496"/>
            <a:ext cx="4894730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-1" y="652766"/>
            <a:ext cx="4894730" cy="70788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Preprocessing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14454"/>
              </p:ext>
            </p:extLst>
          </p:nvPr>
        </p:nvGraphicFramePr>
        <p:xfrm>
          <a:off x="3758263" y="1689749"/>
          <a:ext cx="7575322" cy="1849120"/>
        </p:xfrm>
        <a:graphic>
          <a:graphicData uri="http://schemas.openxmlformats.org/drawingml/2006/table">
            <a:tbl>
              <a:tblPr firstCol="1" bandRow="1" bandCol="1">
                <a:tableStyleId>{21E4AEA4-8DFA-4A89-87EB-49C32662AFE0}</a:tableStyleId>
              </a:tblPr>
              <a:tblGrid>
                <a:gridCol w="30555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1973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Text: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‘Reading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books make me happy…’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Punctuation Remove: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Reading books make me happy</a:t>
                      </a:r>
                    </a:p>
                  </a:txBody>
                  <a:tcPr anchor="ctr">
                    <a:solidFill>
                      <a:srgbClr val="CCE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Tokenization: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[‘reading’,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‘books’, ‘make’, ‘me’, ‘happy’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Stopwords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Remove: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[‘reading’,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‘books’, ‘make’, ‘happy’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anchor="ctr">
                    <a:solidFill>
                      <a:srgbClr val="CCE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Lemmatization: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[‘reading’,</a:t>
                      </a:r>
                      <a:r>
                        <a:rPr lang="en-US" sz="18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‘book’, ‘make’, ‘happy’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61232" y="3666752"/>
            <a:ext cx="375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- 1: 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Preprocessing Example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984881" y="3169537"/>
            <a:ext cx="2440039" cy="369332"/>
            <a:chOff x="696449" y="3836689"/>
            <a:chExt cx="2440039" cy="369332"/>
          </a:xfrm>
        </p:grpSpPr>
        <p:sp>
          <p:nvSpPr>
            <p:cNvPr id="10" name="TextBox 9"/>
            <p:cNvSpPr txBox="1"/>
            <p:nvPr/>
          </p:nvSpPr>
          <p:spPr>
            <a:xfrm>
              <a:off x="696449" y="3836689"/>
              <a:ext cx="1966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Preprocessed Text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738282" y="4021355"/>
              <a:ext cx="39820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1773923" y="1680552"/>
            <a:ext cx="1650997" cy="369332"/>
            <a:chOff x="1502695" y="2373397"/>
            <a:chExt cx="1650997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502695" y="2373397"/>
              <a:ext cx="1160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Raw Text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2755486" y="2558063"/>
              <a:ext cx="39820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7235424" y="5652622"/>
            <a:ext cx="389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- 3: Replace Contraction Example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16082" y="5639550"/>
            <a:ext cx="336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Table - 2: Replace Emoji Example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731415"/>
              </p:ext>
            </p:extLst>
          </p:nvPr>
        </p:nvGraphicFramePr>
        <p:xfrm>
          <a:off x="941203" y="4344300"/>
          <a:ext cx="4610148" cy="1107440"/>
        </p:xfrm>
        <a:graphic>
          <a:graphicData uri="http://schemas.openxmlformats.org/drawingml/2006/table">
            <a:tbl>
              <a:tblPr firstCol="1" bandRow="1" bandCol="1">
                <a:tableStyleId>{21E4AEA4-8DFA-4A89-87EB-49C32662AFE0}</a:tableStyleId>
              </a:tblPr>
              <a:tblGrid>
                <a:gridCol w="23050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50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xD</a:t>
                      </a:r>
                      <a:endParaRPr lang="en-US" dirty="0" smtClean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Laugh</a:t>
                      </a: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:)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Smile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:’( 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Cry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214035"/>
              </p:ext>
            </p:extLst>
          </p:nvPr>
        </p:nvGraphicFramePr>
        <p:xfrm>
          <a:off x="6723437" y="4344300"/>
          <a:ext cx="4610148" cy="1107440"/>
        </p:xfrm>
        <a:graphic>
          <a:graphicData uri="http://schemas.openxmlformats.org/drawingml/2006/table">
            <a:tbl>
              <a:tblPr firstCol="1" bandRow="1" bandCol="1">
                <a:tableStyleId>{21E4AEA4-8DFA-4A89-87EB-49C32662AFE0}</a:tableStyleId>
              </a:tblPr>
              <a:tblGrid>
                <a:gridCol w="23050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50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49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Can’t</a:t>
                      </a: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Cannot</a:t>
                      </a: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I’ll’ve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will have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CCE6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We’ve</a:t>
                      </a:r>
                      <a:endParaRPr lang="en-US" sz="1800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64B49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</a:t>
                      </a:r>
                      <a:r>
                        <a:rPr lang="en-US" sz="1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have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A5D3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371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5074024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" y="643537"/>
            <a:ext cx="5074023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Google Shape;217;p28"/>
              <p:cNvSpPr txBox="1"/>
              <p:nvPr/>
            </p:nvSpPr>
            <p:spPr>
              <a:xfrm>
                <a:off x="388334" y="1682463"/>
                <a:ext cx="6037045" cy="230220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14300" lvl="0" algn="l" rtl="0">
                  <a:spcBef>
                    <a:spcPts val="0"/>
                  </a:spcBef>
                  <a:spcAft>
                    <a:spcPts val="0"/>
                  </a:spcAft>
                  <a:buSzPts val="1800"/>
                </a:pPr>
                <a:r>
                  <a:rPr lang="en-US" sz="2400" b="1" u="sng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TF-IDF Values Calculation: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8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 err="1" smtClean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tf</a:t>
                </a:r>
                <a:r>
                  <a:rPr lang="en-US" sz="1800" b="1" dirty="0" smtClean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800" dirty="0" smtClean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800" b="1" i="1"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times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term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appears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document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Total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Times New Roman"/>
                            <a:cs typeface="Times New Roman"/>
                            <a:sym typeface="Times New Roman"/>
                          </a:rPr>
                          <m:t>number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of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terms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in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document</m:t>
                        </m:r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</m:den>
                    </m:f>
                  </m:oMath>
                </a14:m>
                <a:endParaRPr lang="ar-AE" sz="1800" dirty="0">
                  <a:solidFill>
                    <a:srgbClr val="292929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1800" dirty="0">
                  <a:solidFill>
                    <a:srgbClr val="292929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 err="1" smtClean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idf</a:t>
                </a:r>
                <a:r>
                  <a:rPr lang="en-US" sz="1800" dirty="0" smtClean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800" dirty="0">
                    <a:solidFill>
                      <a:srgbClr val="292929"/>
                    </a:solidFill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180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ar-AE" sz="1800" b="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𝑙</m:t>
                        </m:r>
                        <m:r>
                          <a:rPr lang="en-US" sz="1800" b="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𝑜𝑔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ar-AE" sz="1800" i="1" smtClean="0">
                            <a:solidFill>
                              <a:srgbClr val="292929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sz="1800" i="1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Total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number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documents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Number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documents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containing</m:t>
                            </m:r>
                            <m:r>
                              <m:rPr>
                                <m:nor/>
                              </m:rPr>
                              <a:rPr lang="en-US" sz="1800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the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1800" b="0" i="0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Times New Roman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term</m:t>
                            </m:r>
                            <m:r>
                              <a:rPr lang="en-US" sz="1800" b="0" i="1" dirty="0" smtClean="0">
                                <a:solidFill>
                                  <a:srgbClr val="292929"/>
                                </a:solidFill>
                                <a:highlight>
                                  <a:srgbClr val="FFFFFF"/>
                                </a:highlight>
                                <a:latin typeface="Cambria Math" panose="02040503050406030204" pitchFamily="18" charset="0"/>
                                <a:ea typeface="Times New Roman"/>
                                <a:cs typeface="Times New Roman"/>
                                <a:sym typeface="Times New Roman"/>
                              </a:rPr>
                              <m:t> </m:t>
                            </m:r>
                          </m:den>
                        </m:f>
                      </m:e>
                    </m:d>
                  </m:oMath>
                </a14:m>
                <a:endParaRPr lang="ar-AE" sz="1800" dirty="0">
                  <a:solidFill>
                    <a:srgbClr val="292929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9144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10" name="Google Shape;217;p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34" y="1682463"/>
                <a:ext cx="6037045" cy="2302203"/>
              </a:xfrm>
              <a:prstGeom prst="rect">
                <a:avLst/>
              </a:prstGeom>
              <a:blipFill rotWithShape="0">
                <a:blip r:embed="rId3"/>
                <a:stretch>
                  <a:fillRect t="-2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819295"/>
              </p:ext>
            </p:extLst>
          </p:nvPr>
        </p:nvGraphicFramePr>
        <p:xfrm>
          <a:off x="6526305" y="1759973"/>
          <a:ext cx="5082988" cy="40294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02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9953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95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9953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1413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6478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Words</a:t>
                      </a:r>
                      <a:r>
                        <a:rPr lang="en-US" sz="180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from </a:t>
                      </a: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Documents</a:t>
                      </a:r>
                      <a:endPara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16DA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 values</a:t>
                      </a:r>
                      <a:endPara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16DA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IDF values</a:t>
                      </a:r>
                      <a:endParaRPr lang="en-US" sz="18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16D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 1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7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 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7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Doc 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E7A7A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Creative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Feel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(3/3)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Grab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Greedy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Humiliate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Minute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4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Wrong</a:t>
                      </a:r>
                      <a:endParaRPr lang="en-US" sz="16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D59DC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sz="14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(3/1)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8D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4" name="Google Shape;217;p28"/>
          <p:cNvSpPr txBox="1"/>
          <p:nvPr/>
        </p:nvSpPr>
        <p:spPr>
          <a:xfrm>
            <a:off x="388335" y="3850475"/>
            <a:ext cx="6037045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2400" b="1" u="sng" dirty="0">
                <a:latin typeface="Times New Roman"/>
                <a:ea typeface="Times New Roman"/>
                <a:cs typeface="Times New Roman"/>
                <a:sym typeface="Times New Roman"/>
              </a:rPr>
              <a:t>TF-IDF Example: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/>
            <a:r>
              <a:rPr lang="en-US" sz="1800" b="1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Document 1: </a:t>
            </a:r>
            <a:r>
              <a:rPr lang="en-US" sz="1800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 didn’t feel humiliated.</a:t>
            </a:r>
          </a:p>
          <a:p>
            <a:pPr marL="457200"/>
            <a:r>
              <a:rPr lang="en-US" sz="1800" b="1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Document 2: </a:t>
            </a:r>
            <a:r>
              <a:rPr lang="en-US" sz="1800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I’m grabbing a minute to post I feel greedy wrong.</a:t>
            </a:r>
          </a:p>
          <a:p>
            <a:pPr marL="457200"/>
            <a:r>
              <a:rPr lang="en-US" sz="1800" b="1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Document 3: </a:t>
            </a:r>
            <a:r>
              <a:rPr lang="en-US" sz="1800" dirty="0">
                <a:solidFill>
                  <a:srgbClr val="2929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 have been feeling the need to be creative.</a:t>
            </a:r>
            <a:endParaRPr lang="ar-AE" sz="1800" dirty="0">
              <a:solidFill>
                <a:srgbClr val="292929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534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106949" y="1507766"/>
            <a:ext cx="4570883" cy="4530726"/>
            <a:chOff x="6083485" y="1014666"/>
            <a:chExt cx="5053780" cy="5089320"/>
          </a:xfrm>
        </p:grpSpPr>
        <p:sp>
          <p:nvSpPr>
            <p:cNvPr id="34" name="Donut 33"/>
            <p:cNvSpPr/>
            <p:nvPr/>
          </p:nvSpPr>
          <p:spPr>
            <a:xfrm>
              <a:off x="6083485" y="1014666"/>
              <a:ext cx="5053780" cy="5089320"/>
            </a:xfrm>
            <a:prstGeom prst="donut">
              <a:avLst>
                <a:gd name="adj" fmla="val 1508"/>
              </a:avLst>
            </a:prstGeom>
            <a:gradFill>
              <a:gsLst>
                <a:gs pos="0">
                  <a:srgbClr val="F8D7CD"/>
                </a:gs>
                <a:gs pos="50000">
                  <a:srgbClr val="B0A0F6"/>
                </a:gs>
                <a:gs pos="100000">
                  <a:srgbClr val="F8D7CD"/>
                </a:gs>
              </a:gsLst>
            </a:gradFill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304017" y="1382201"/>
              <a:ext cx="4560587" cy="4366620"/>
              <a:chOff x="6304017" y="1382201"/>
              <a:chExt cx="4560587" cy="436662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356596" y="1382201"/>
                <a:ext cx="4508008" cy="4366620"/>
                <a:chOff x="5353747" y="897256"/>
                <a:chExt cx="5168324" cy="5418666"/>
              </a:xfrm>
              <a:gradFill>
                <a:gsLst>
                  <a:gs pos="0">
                    <a:srgbClr val="B0A0F6"/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rgbClr val="B0A0F6"/>
                  </a:gs>
                </a:gsLst>
                <a:lin ang="5400000" scaled="0"/>
              </a:gradFill>
            </p:grpSpPr>
            <p:sp>
              <p:nvSpPr>
                <p:cNvPr id="12" name="Freeform 11"/>
                <p:cNvSpPr/>
                <p:nvPr/>
              </p:nvSpPr>
              <p:spPr>
                <a:xfrm>
                  <a:off x="6826720" y="2645317"/>
                  <a:ext cx="2221862" cy="1922001"/>
                </a:xfrm>
                <a:custGeom>
                  <a:avLst/>
                  <a:gdLst>
                    <a:gd name="connsiteX0" fmla="*/ 0 w 2221862"/>
                    <a:gd name="connsiteY0" fmla="*/ 961001 h 1922001"/>
                    <a:gd name="connsiteX1" fmla="*/ 549116 w 2221862"/>
                    <a:gd name="connsiteY1" fmla="*/ 0 h 1922001"/>
                    <a:gd name="connsiteX2" fmla="*/ 1672746 w 2221862"/>
                    <a:gd name="connsiteY2" fmla="*/ 0 h 1922001"/>
                    <a:gd name="connsiteX3" fmla="*/ 2221862 w 2221862"/>
                    <a:gd name="connsiteY3" fmla="*/ 961001 h 1922001"/>
                    <a:gd name="connsiteX4" fmla="*/ 1672746 w 2221862"/>
                    <a:gd name="connsiteY4" fmla="*/ 1922001 h 1922001"/>
                    <a:gd name="connsiteX5" fmla="*/ 549116 w 2221862"/>
                    <a:gd name="connsiteY5" fmla="*/ 1922001 h 1922001"/>
                    <a:gd name="connsiteX6" fmla="*/ 0 w 2221862"/>
                    <a:gd name="connsiteY6" fmla="*/ 961001 h 1922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21862" h="1922001">
                      <a:moveTo>
                        <a:pt x="0" y="961001"/>
                      </a:moveTo>
                      <a:lnTo>
                        <a:pt x="549116" y="0"/>
                      </a:lnTo>
                      <a:lnTo>
                        <a:pt x="1672746" y="0"/>
                      </a:lnTo>
                      <a:lnTo>
                        <a:pt x="2221862" y="961001"/>
                      </a:lnTo>
                      <a:lnTo>
                        <a:pt x="1672746" y="1922001"/>
                      </a:lnTo>
                      <a:lnTo>
                        <a:pt x="549116" y="1922001"/>
                      </a:lnTo>
                      <a:lnTo>
                        <a:pt x="0" y="961001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427884" tIns="378193" rIns="427884" bIns="378193" numCol="1" spcCol="1270" anchor="ctr" anchorCtr="0">
                  <a:noAutofit/>
                </a:bodyPr>
                <a:lstStyle/>
                <a:p>
                  <a:pPr lvl="0" algn="ctr" defTabSz="20891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b="1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Freeform 14"/>
                <p:cNvSpPr/>
                <p:nvPr/>
              </p:nvSpPr>
              <p:spPr>
                <a:xfrm>
                  <a:off x="7031385" y="897256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Freeform 16"/>
                <p:cNvSpPr/>
                <p:nvPr/>
              </p:nvSpPr>
              <p:spPr>
                <a:xfrm>
                  <a:off x="8701271" y="1866113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>
                  <a:off x="8701271" y="3770775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Freeform 20"/>
                <p:cNvSpPr/>
                <p:nvPr/>
              </p:nvSpPr>
              <p:spPr>
                <a:xfrm>
                  <a:off x="7031385" y="4740716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3" name="Freeform 22"/>
                <p:cNvSpPr/>
                <p:nvPr/>
              </p:nvSpPr>
              <p:spPr>
                <a:xfrm>
                  <a:off x="5353747" y="3771858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>
                  <a:off x="5353747" y="1863946"/>
                  <a:ext cx="1820800" cy="1575206"/>
                </a:xfrm>
                <a:custGeom>
                  <a:avLst/>
                  <a:gdLst>
                    <a:gd name="connsiteX0" fmla="*/ 0 w 1820800"/>
                    <a:gd name="connsiteY0" fmla="*/ 787603 h 1575206"/>
                    <a:gd name="connsiteX1" fmla="*/ 450036 w 1820800"/>
                    <a:gd name="connsiteY1" fmla="*/ 0 h 1575206"/>
                    <a:gd name="connsiteX2" fmla="*/ 1370764 w 1820800"/>
                    <a:gd name="connsiteY2" fmla="*/ 0 h 1575206"/>
                    <a:gd name="connsiteX3" fmla="*/ 1820800 w 1820800"/>
                    <a:gd name="connsiteY3" fmla="*/ 787603 h 1575206"/>
                    <a:gd name="connsiteX4" fmla="*/ 1370764 w 1820800"/>
                    <a:gd name="connsiteY4" fmla="*/ 1575206 h 1575206"/>
                    <a:gd name="connsiteX5" fmla="*/ 450036 w 1820800"/>
                    <a:gd name="connsiteY5" fmla="*/ 1575206 h 1575206"/>
                    <a:gd name="connsiteX6" fmla="*/ 0 w 1820800"/>
                    <a:gd name="connsiteY6" fmla="*/ 787603 h 1575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0800" h="1575206">
                      <a:moveTo>
                        <a:pt x="0" y="787603"/>
                      </a:moveTo>
                      <a:lnTo>
                        <a:pt x="450036" y="0"/>
                      </a:lnTo>
                      <a:lnTo>
                        <a:pt x="1370764" y="0"/>
                      </a:lnTo>
                      <a:lnTo>
                        <a:pt x="1820800" y="787603"/>
                      </a:lnTo>
                      <a:lnTo>
                        <a:pt x="1370764" y="1575206"/>
                      </a:lnTo>
                      <a:lnTo>
                        <a:pt x="450036" y="1575206"/>
                      </a:lnTo>
                      <a:lnTo>
                        <a:pt x="0" y="787603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B0A0F6"/>
                  </a:solidFill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0" vert="horz" wrap="square" lIns="350005" tIns="309305" rIns="350005" bIns="309305" numCol="1" spcCol="1270" anchor="ctr" anchorCtr="0">
                  <a:noAutofit/>
                </a:bodyPr>
                <a:lstStyle/>
                <a:p>
                  <a:pPr lvl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800" kern="120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7934893" y="4790967"/>
                <a:ext cx="1447228" cy="656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err="1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XGBoost</a:t>
                </a:r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Classifier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304017" y="4023940"/>
                <a:ext cx="1687184" cy="656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Multinomial Naïve Bayes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373727" y="2467706"/>
                <a:ext cx="1447228" cy="656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Logistic Regression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341085" y="3878047"/>
                <a:ext cx="1447228" cy="93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 Forest Classifier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63200" y="2332232"/>
                <a:ext cx="1447228" cy="93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Decision</a:t>
                </a:r>
              </a:p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Tree Classifier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926499" y="1690302"/>
                <a:ext cx="1447228" cy="656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Multilayer</a:t>
                </a:r>
              </a:p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Perceptron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910204" y="3090490"/>
                <a:ext cx="1447228" cy="933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Support Vector Machine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600812" y="3009814"/>
            <a:ext cx="4501173" cy="1526628"/>
            <a:chOff x="881144" y="2842841"/>
            <a:chExt cx="4302897" cy="1526628"/>
          </a:xfrm>
        </p:grpSpPr>
        <p:sp>
          <p:nvSpPr>
            <p:cNvPr id="39" name="Right Arrow 38"/>
            <p:cNvSpPr/>
            <p:nvPr/>
          </p:nvSpPr>
          <p:spPr>
            <a:xfrm>
              <a:off x="921757" y="2842841"/>
              <a:ext cx="4262284" cy="1526628"/>
            </a:xfrm>
            <a:prstGeom prst="rightArrow">
              <a:avLst/>
            </a:prstGeom>
            <a:solidFill>
              <a:schemeClr val="bg1"/>
            </a:solidFill>
            <a:ln w="139700" cap="sq" cmpd="tri">
              <a:gradFill>
                <a:gsLst>
                  <a:gs pos="20000">
                    <a:srgbClr val="B096E3"/>
                  </a:gs>
                  <a:gs pos="53000">
                    <a:srgbClr val="FFB49C"/>
                  </a:gs>
                  <a:gs pos="85000">
                    <a:srgbClr val="B096E3"/>
                  </a:gs>
                </a:gsLst>
                <a:lin ang="5400000" scaled="1"/>
              </a:gra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81144" y="3190657"/>
              <a:ext cx="3791423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800" b="1" dirty="0">
                  <a:ln w="22225">
                    <a:solidFill>
                      <a:srgbClr val="FFB49C"/>
                    </a:solidFill>
                    <a:prstDash val="solid"/>
                  </a:ln>
                  <a:solidFill>
                    <a:srgbClr val="B096E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Seven Models</a:t>
              </a:r>
              <a:endParaRPr lang="en-US" sz="4800" b="1" dirty="0">
                <a:ln w="22225">
                  <a:solidFill>
                    <a:srgbClr val="FFB49C"/>
                  </a:solidFill>
                  <a:prstDash val="solid"/>
                </a:ln>
                <a:solidFill>
                  <a:srgbClr val="B096E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824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6452292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6452291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sz="3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 (</a:t>
            </a:r>
            <a:r>
              <a:rPr lang="en-US" sz="34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sz="3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11921952"/>
              </p:ext>
            </p:extLst>
          </p:nvPr>
        </p:nvGraphicFramePr>
        <p:xfrm>
          <a:off x="155781" y="1373307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09600" y="4031300"/>
            <a:ext cx="2497395" cy="2046281"/>
            <a:chOff x="609600" y="4031300"/>
            <a:chExt cx="2497395" cy="2046281"/>
          </a:xfrm>
        </p:grpSpPr>
        <p:sp>
          <p:nvSpPr>
            <p:cNvPr id="2" name="TextBox 1"/>
            <p:cNvSpPr txBox="1"/>
            <p:nvPr/>
          </p:nvSpPr>
          <p:spPr>
            <a:xfrm>
              <a:off x="1835666" y="4031300"/>
              <a:ext cx="719572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71.71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349911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56.01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48.45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35613" y="5708249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58.72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44.19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53.68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70.93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5" name="Chart 44"/>
          <p:cNvGraphicFramePr/>
          <p:nvPr>
            <p:extLst>
              <p:ext uri="{D42A27DB-BD31-4B8C-83A1-F6EECF244321}">
                <p14:modId xmlns:p14="http://schemas.microsoft.com/office/powerpoint/2010/main" val="2163310608"/>
              </p:ext>
            </p:extLst>
          </p:nvPr>
        </p:nvGraphicFramePr>
        <p:xfrm>
          <a:off x="2988854" y="1373307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3150394854"/>
              </p:ext>
            </p:extLst>
          </p:nvPr>
        </p:nvGraphicFramePr>
        <p:xfrm>
          <a:off x="5821926" y="1283049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7" name="Chart 46"/>
          <p:cNvGraphicFramePr/>
          <p:nvPr>
            <p:extLst>
              <p:ext uri="{D42A27DB-BD31-4B8C-83A1-F6EECF244321}">
                <p14:modId xmlns:p14="http://schemas.microsoft.com/office/powerpoint/2010/main" val="2395076500"/>
              </p:ext>
            </p:extLst>
          </p:nvPr>
        </p:nvGraphicFramePr>
        <p:xfrm>
          <a:off x="8610600" y="1283049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458674" y="4050890"/>
            <a:ext cx="2456363" cy="2026691"/>
            <a:chOff x="609600" y="4050890"/>
            <a:chExt cx="2456363" cy="2026691"/>
          </a:xfrm>
        </p:grpSpPr>
        <p:sp>
          <p:nvSpPr>
            <p:cNvPr id="49" name="TextBox 48"/>
            <p:cNvSpPr txBox="1"/>
            <p:nvPr/>
          </p:nvSpPr>
          <p:spPr>
            <a:xfrm>
              <a:off x="1883046" y="4050890"/>
              <a:ext cx="717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0.652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8879" y="462413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0.437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0.442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35613" y="5708249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0.485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0.107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0.542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57071" y="4050890"/>
              <a:ext cx="741082" cy="369332"/>
            </a:xfrm>
            <a:prstGeom prst="rect">
              <a:avLst/>
            </a:prstGeom>
            <a:solidFill>
              <a:srgbClr val="8D42C6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0.658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85859" y="3945894"/>
            <a:ext cx="2478778" cy="2026691"/>
            <a:chOff x="609600" y="4050890"/>
            <a:chExt cx="2478778" cy="2026691"/>
          </a:xfrm>
        </p:grpSpPr>
        <p:sp>
          <p:nvSpPr>
            <p:cNvPr id="57" name="TextBox 56"/>
            <p:cNvSpPr txBox="1"/>
            <p:nvPr/>
          </p:nvSpPr>
          <p:spPr>
            <a:xfrm>
              <a:off x="1847594" y="4050890"/>
              <a:ext cx="717755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0.633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31294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0.289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0.408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35613" y="5708249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0.499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0.093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0.476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0.619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097295" y="3945894"/>
            <a:ext cx="2448744" cy="2026691"/>
            <a:chOff x="609600" y="4050890"/>
            <a:chExt cx="2448744" cy="2026691"/>
          </a:xfrm>
        </p:grpSpPr>
        <p:sp>
          <p:nvSpPr>
            <p:cNvPr id="65" name="TextBox 64"/>
            <p:cNvSpPr txBox="1"/>
            <p:nvPr/>
          </p:nvSpPr>
          <p:spPr>
            <a:xfrm>
              <a:off x="1809676" y="4050890"/>
              <a:ext cx="717755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0.615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30126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0.314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0.384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435613" y="5708249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0.459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0.076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0.485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0.612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7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8200104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8200103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Best Intent (Chatbot)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95DA08B-D5A7-46F4-9BAE-E817B7CF26C5}"/>
              </a:ext>
            </a:extLst>
          </p:cNvPr>
          <p:cNvSpPr txBox="1"/>
          <p:nvPr/>
        </p:nvSpPr>
        <p:spPr>
          <a:xfrm>
            <a:off x="617621" y="1465824"/>
            <a:ext cx="3850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Text: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Hi, How are you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xmlns="" id="{3D29E495-759D-49C4-A0EA-0A5ADDAF8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501288"/>
              </p:ext>
            </p:extLst>
          </p:nvPr>
        </p:nvGraphicFramePr>
        <p:xfrm>
          <a:off x="617621" y="2601388"/>
          <a:ext cx="593558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042">
                  <a:extLst>
                    <a:ext uri="{9D8B030D-6E8A-4147-A177-3AD203B41FA5}">
                      <a16:colId xmlns:a16="http://schemas.microsoft.com/office/drawing/2014/main" xmlns="" val="4243376483"/>
                    </a:ext>
                  </a:extLst>
                </a:gridCol>
                <a:gridCol w="2109538">
                  <a:extLst>
                    <a:ext uri="{9D8B030D-6E8A-4147-A177-3AD203B41FA5}">
                      <a16:colId xmlns:a16="http://schemas.microsoft.com/office/drawing/2014/main" xmlns="" val="47923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</a:t>
                      </a:r>
                      <a:endParaRPr lang="en-US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715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368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452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297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697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Multinomial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275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514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Multilayer Perceptron (MLP)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Greeting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3663967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5B472BC9-8848-4BF6-95F8-86512C162D7E}"/>
              </a:ext>
            </a:extLst>
          </p:cNvPr>
          <p:cNvSpPr/>
          <p:nvPr/>
        </p:nvSpPr>
        <p:spPr>
          <a:xfrm>
            <a:off x="3585411" y="5783873"/>
            <a:ext cx="2434129" cy="365125"/>
          </a:xfrm>
          <a:prstGeom prst="roundRect">
            <a:avLst/>
          </a:prstGeom>
          <a:solidFill>
            <a:srgbClr val="B096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Greeting 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Chart 57"/>
          <p:cNvGraphicFramePr/>
          <p:nvPr>
            <p:extLst>
              <p:ext uri="{D42A27DB-BD31-4B8C-83A1-F6EECF244321}">
                <p14:modId xmlns:p14="http://schemas.microsoft.com/office/powerpoint/2010/main" val="1004504820"/>
              </p:ext>
            </p:extLst>
          </p:nvPr>
        </p:nvGraphicFramePr>
        <p:xfrm>
          <a:off x="6990734" y="2601388"/>
          <a:ext cx="4363066" cy="2969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617621" y="5779666"/>
            <a:ext cx="30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Final Prediction (Best Intent):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1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Distance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Google Shape;146;p19">
                <a:extLst>
                  <a:ext uri="{FF2B5EF4-FFF2-40B4-BE49-F238E27FC236}">
                    <a16:creationId xmlns:a16="http://schemas.microsoft.com/office/drawing/2014/main" xmlns="" id="{A2CFC9BB-58FA-4CED-A9F2-047DB476EB29}"/>
                  </a:ext>
                </a:extLst>
              </p:cNvPr>
              <p:cNvSpPr txBox="1"/>
              <p:nvPr/>
            </p:nvSpPr>
            <p:spPr>
              <a:xfrm>
                <a:off x="5655140" y="1810701"/>
                <a:ext cx="6031533" cy="38989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2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CountVectorizer():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2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Times New Roman"/>
                  <a:buChar char="●"/>
                </a:pPr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Counts how many words in a sentence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2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Times New Roman"/>
                  <a:buChar char="●"/>
                </a:pPr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Converts each words into vectors</a:t>
                </a: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2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Times New Roman"/>
                  <a:buChar char="●"/>
                </a:pPr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Helps to get the value of ‘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𝑢</m:t>
                    </m:r>
                  </m:oMath>
                </a14:m>
                <a:r>
                  <a:rPr lang="ar-AE" sz="22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’</a:t>
                </a:r>
                <a:r>
                  <a:rPr lang="en-US" sz="22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vector </a:t>
                </a:r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and </a:t>
                </a:r>
                <a:r>
                  <a:rPr lang="en-US" sz="22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‘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𝑣</m:t>
                    </m:r>
                  </m:oMath>
                </a14:m>
                <a:r>
                  <a:rPr lang="en-US" sz="2200" dirty="0" smtClean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’ vector</a:t>
                </a:r>
                <a:endParaRPr lang="en-US" sz="22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2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Times New Roman"/>
                  <a:buChar char="●"/>
                </a:pPr>
                <a:r>
                  <a:rPr lang="en-US" sz="2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Helps to calculate the cosine distance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36" name="Google Shape;146;p19">
                <a:extLst>
                  <a:ext uri="{FF2B5EF4-FFF2-40B4-BE49-F238E27FC236}">
                    <a16:creationId xmlns:a16="http://schemas.microsoft.com/office/drawing/2014/main" xmlns="" id="{A2CFC9BB-58FA-4CED-A9F2-047DB476E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140" y="1810701"/>
                <a:ext cx="6031533" cy="3898986"/>
              </a:xfrm>
              <a:prstGeom prst="rect">
                <a:avLst/>
              </a:prstGeom>
              <a:blipFill rotWithShape="0">
                <a:blip r:embed="rId3"/>
                <a:stretch>
                  <a:fillRect l="-13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Google Shape;142;p19">
            <a:extLst>
              <a:ext uri="{FF2B5EF4-FFF2-40B4-BE49-F238E27FC236}">
                <a16:creationId xmlns:a16="http://schemas.microsoft.com/office/drawing/2014/main" xmlns="" id="{FC16BEAA-113C-4BEE-9AF1-3FC3DC93AD4D}"/>
              </a:ext>
            </a:extLst>
          </p:cNvPr>
          <p:cNvSpPr txBox="1"/>
          <p:nvPr/>
        </p:nvSpPr>
        <p:spPr>
          <a:xfrm>
            <a:off x="1340544" y="3649140"/>
            <a:ext cx="2894572" cy="144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The less the value of cosine distance, the more suitable the response is.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43;p19"/>
          <p:cNvSpPr txBox="1"/>
          <p:nvPr/>
        </p:nvSpPr>
        <p:spPr>
          <a:xfrm>
            <a:off x="1340543" y="1799632"/>
            <a:ext cx="1537127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 dirty="0" smtClean="0">
                <a:latin typeface="Times New Roman"/>
                <a:ea typeface="Times New Roman"/>
                <a:cs typeface="Times New Roman"/>
                <a:sym typeface="Times New Roman"/>
              </a:rPr>
              <a:t>Formula:</a:t>
            </a:r>
            <a:endParaRPr sz="2200" u="sng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340543" y="2496697"/>
            <a:ext cx="3043196" cy="978568"/>
            <a:chOff x="1401096" y="3191940"/>
            <a:chExt cx="3043196" cy="978568"/>
          </a:xfrm>
        </p:grpSpPr>
        <p:sp>
          <p:nvSpPr>
            <p:cNvPr id="6" name="Rounded Rectangle 5"/>
            <p:cNvSpPr/>
            <p:nvPr/>
          </p:nvSpPr>
          <p:spPr>
            <a:xfrm>
              <a:off x="1401096" y="3191940"/>
              <a:ext cx="3043196" cy="914400"/>
            </a:xfrm>
            <a:prstGeom prst="round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Flowchart: Alternate Process 2">
                  <a:extLst>
                    <a:ext uri="{FF2B5EF4-FFF2-40B4-BE49-F238E27FC236}">
                      <a16:creationId xmlns:a16="http://schemas.microsoft.com/office/drawing/2014/main" xmlns="" id="{699BEAEB-ECB4-452E-8E70-B4FF710D7859}"/>
                    </a:ext>
                  </a:extLst>
                </p:cNvPr>
                <p:cNvSpPr/>
                <p:nvPr/>
              </p:nvSpPr>
              <p:spPr>
                <a:xfrm>
                  <a:off x="1432152" y="3191940"/>
                  <a:ext cx="3012140" cy="978568"/>
                </a:xfrm>
                <a:prstGeom prst="flowChartAlternate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smtClean="0">
                      <a:solidFill>
                        <a:schemeClr val="tx1"/>
                      </a:solidFill>
                    </a:rPr>
                    <a:t>Cosine distance = 1 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.|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" name="Flowchart: Alternate Process 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699BEAEB-ECB4-452E-8E70-B4FF710D78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2152" y="3191940"/>
                  <a:ext cx="3012140" cy="978568"/>
                </a:xfrm>
                <a:prstGeom prst="flowChartAlternateProcess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683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Distance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152;p20">
            <a:extLst>
              <a:ext uri="{FF2B5EF4-FFF2-40B4-BE49-F238E27FC236}">
                <a16:creationId xmlns:a16="http://schemas.microsoft.com/office/drawing/2014/main" xmlns="" id="{AA074796-17DD-4BD0-8515-6BE129AD65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136" y="1749469"/>
            <a:ext cx="4735663" cy="383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4;p20">
            <a:extLst>
              <a:ext uri="{FF2B5EF4-FFF2-40B4-BE49-F238E27FC236}">
                <a16:creationId xmlns:a16="http://schemas.microsoft.com/office/drawing/2014/main" xmlns="" id="{D52A4DE9-FF7E-4D4D-9421-7FE0476A65D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1" y="1975654"/>
            <a:ext cx="4961020" cy="3606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55;p20">
            <a:extLst>
              <a:ext uri="{FF2B5EF4-FFF2-40B4-BE49-F238E27FC236}">
                <a16:creationId xmlns:a16="http://schemas.microsoft.com/office/drawing/2014/main" xmlns="" id="{657059B0-8310-4B94-9547-24C16C6A6C15}"/>
              </a:ext>
            </a:extLst>
          </p:cNvPr>
          <p:cNvCxnSpPr/>
          <p:nvPr/>
        </p:nvCxnSpPr>
        <p:spPr>
          <a:xfrm>
            <a:off x="6096000" y="1975655"/>
            <a:ext cx="11100" cy="3374100"/>
          </a:xfrm>
          <a:prstGeom prst="straightConnector1">
            <a:avLst/>
          </a:prstGeom>
          <a:noFill/>
          <a:ln w="28575" cap="flat" cmpd="sng">
            <a:solidFill>
              <a:srgbClr val="7649C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787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Cosine Distance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oogle Shape;172;p22">
            <a:extLst>
              <a:ext uri="{FF2B5EF4-FFF2-40B4-BE49-F238E27FC236}">
                <a16:creationId xmlns:a16="http://schemas.microsoft.com/office/drawing/2014/main" xmlns="" id="{80BC5786-C22D-46BE-AB32-72D7A8C826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48" y="1568614"/>
            <a:ext cx="6160093" cy="42626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/>
          <p:cNvGrpSpPr/>
          <p:nvPr/>
        </p:nvGrpSpPr>
        <p:grpSpPr>
          <a:xfrm>
            <a:off x="6497929" y="1568614"/>
            <a:ext cx="5212807" cy="4262690"/>
            <a:chOff x="6497929" y="1568614"/>
            <a:chExt cx="5212807" cy="4262690"/>
          </a:xfrm>
        </p:grpSpPr>
        <p:pic>
          <p:nvPicPr>
            <p:cNvPr id="11" name="Google Shape;171;p22" title="Points scored">
              <a:extLst>
                <a:ext uri="{FF2B5EF4-FFF2-40B4-BE49-F238E27FC236}">
                  <a16:creationId xmlns:a16="http://schemas.microsoft.com/office/drawing/2014/main" xmlns="" id="{0957A598-2E94-4A72-AD88-A2692ED20E4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97929" y="1568614"/>
              <a:ext cx="5212807" cy="4262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7584141" y="3613904"/>
              <a:ext cx="593432" cy="369332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0.13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760368" y="4572001"/>
              <a:ext cx="593432" cy="369332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0.48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44870" y="2635624"/>
              <a:ext cx="476412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404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1825" y="1770835"/>
            <a:ext cx="1014563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“Our feelings are our most genuine paths to knowledge.” – Audre Lorde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35" y="2982605"/>
            <a:ext cx="4619625" cy="298511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44" y="2900666"/>
            <a:ext cx="46196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2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7868956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7868955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  <a:r>
              <a:rPr lang="en-US" sz="3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 (Emotion Detector)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Chart 26"/>
          <p:cNvGraphicFramePr/>
          <p:nvPr>
            <p:extLst/>
          </p:nvPr>
        </p:nvGraphicFramePr>
        <p:xfrm>
          <a:off x="155781" y="1373307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609600" y="4050890"/>
            <a:ext cx="2497395" cy="2085982"/>
            <a:chOff x="609600" y="4050890"/>
            <a:chExt cx="2497395" cy="2085982"/>
          </a:xfrm>
        </p:grpSpPr>
        <p:sp>
          <p:nvSpPr>
            <p:cNvPr id="2" name="TextBox 1"/>
            <p:cNvSpPr txBox="1"/>
            <p:nvPr/>
          </p:nvSpPr>
          <p:spPr>
            <a:xfrm>
              <a:off x="1863190" y="4050890"/>
              <a:ext cx="717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88.47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349911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86.12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66.87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60514" y="5767540"/>
              <a:ext cx="717755" cy="369332"/>
            </a:xfrm>
            <a:prstGeom prst="rect">
              <a:avLst/>
            </a:prstGeom>
            <a:solidFill>
              <a:srgbClr val="7E5CC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88.84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71.59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75.75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85.31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5" name="Chart 44"/>
          <p:cNvGraphicFramePr/>
          <p:nvPr>
            <p:extLst/>
          </p:nvPr>
        </p:nvGraphicFramePr>
        <p:xfrm>
          <a:off x="2988854" y="1373307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Chart 45"/>
          <p:cNvGraphicFramePr/>
          <p:nvPr>
            <p:extLst/>
          </p:nvPr>
        </p:nvGraphicFramePr>
        <p:xfrm>
          <a:off x="5821926" y="1283049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7" name="Chart 46"/>
          <p:cNvGraphicFramePr/>
          <p:nvPr>
            <p:extLst/>
          </p:nvPr>
        </p:nvGraphicFramePr>
        <p:xfrm>
          <a:off x="8610600" y="1283049"/>
          <a:ext cx="3316748" cy="4865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8" name="Group 47"/>
          <p:cNvGrpSpPr/>
          <p:nvPr/>
        </p:nvGrpSpPr>
        <p:grpSpPr>
          <a:xfrm>
            <a:off x="3458674" y="4013031"/>
            <a:ext cx="2456363" cy="2064550"/>
            <a:chOff x="609600" y="4013031"/>
            <a:chExt cx="2456363" cy="2064550"/>
          </a:xfrm>
        </p:grpSpPr>
        <p:sp>
          <p:nvSpPr>
            <p:cNvPr id="49" name="TextBox 48"/>
            <p:cNvSpPr txBox="1"/>
            <p:nvPr/>
          </p:nvSpPr>
          <p:spPr>
            <a:xfrm>
              <a:off x="1810084" y="4013031"/>
              <a:ext cx="739071" cy="3693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0.870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308879" y="462413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0.869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0.639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435613" y="5708249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0.854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0.853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0.743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0.824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285859" y="3945894"/>
            <a:ext cx="2478778" cy="2105798"/>
            <a:chOff x="609600" y="4050890"/>
            <a:chExt cx="2478778" cy="2105798"/>
          </a:xfrm>
        </p:grpSpPr>
        <p:sp>
          <p:nvSpPr>
            <p:cNvPr id="57" name="TextBox 56"/>
            <p:cNvSpPr txBox="1"/>
            <p:nvPr/>
          </p:nvSpPr>
          <p:spPr>
            <a:xfrm>
              <a:off x="1865851" y="4050890"/>
              <a:ext cx="717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0.837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31294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0.779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0.649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457108" y="5787356"/>
              <a:ext cx="714094" cy="369332"/>
            </a:xfrm>
            <a:prstGeom prst="rect">
              <a:avLst/>
            </a:prstGeom>
            <a:solidFill>
              <a:srgbClr val="7E5CC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0.853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0.486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0.743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0.811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9097295" y="3945894"/>
            <a:ext cx="2448744" cy="2105798"/>
            <a:chOff x="609600" y="4050890"/>
            <a:chExt cx="2448744" cy="2105798"/>
          </a:xfrm>
        </p:grpSpPr>
        <p:sp>
          <p:nvSpPr>
            <p:cNvPr id="65" name="TextBox 64"/>
            <p:cNvSpPr txBox="1"/>
            <p:nvPr/>
          </p:nvSpPr>
          <p:spPr>
            <a:xfrm>
              <a:off x="1854071" y="4050890"/>
              <a:ext cx="717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0.852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30126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0.813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153368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0.642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420889" y="5787356"/>
              <a:ext cx="700551" cy="369332"/>
            </a:xfrm>
            <a:prstGeom prst="rect">
              <a:avLst/>
            </a:prstGeom>
            <a:solidFill>
              <a:srgbClr val="7E5CC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0.854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76033" y="5338917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0.490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09600" y="4642406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0.742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57071" y="4050890"/>
              <a:ext cx="757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0.817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77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5506065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5506065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(Emotions)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95DA08B-D5A7-46F4-9BAE-E817B7CF26C5}"/>
              </a:ext>
            </a:extLst>
          </p:cNvPr>
          <p:cNvSpPr txBox="1"/>
          <p:nvPr/>
        </p:nvSpPr>
        <p:spPr>
          <a:xfrm>
            <a:off x="617621" y="1483963"/>
            <a:ext cx="38501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Text: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like playing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football.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xmlns="" id="{3D29E495-759D-49C4-A0EA-0A5ADDAF8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5844"/>
              </p:ext>
            </p:extLst>
          </p:nvPr>
        </p:nvGraphicFramePr>
        <p:xfrm>
          <a:off x="617621" y="2601388"/>
          <a:ext cx="593558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6042">
                  <a:extLst>
                    <a:ext uri="{9D8B030D-6E8A-4147-A177-3AD203B41FA5}">
                      <a16:colId xmlns:a16="http://schemas.microsoft.com/office/drawing/2014/main" xmlns="" val="4243376483"/>
                    </a:ext>
                  </a:extLst>
                </a:gridCol>
                <a:gridCol w="2109538">
                  <a:extLst>
                    <a:ext uri="{9D8B030D-6E8A-4147-A177-3AD203B41FA5}">
                      <a16:colId xmlns:a16="http://schemas.microsoft.com/office/drawing/2014/main" xmlns="" val="47923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</a:t>
                      </a:r>
                      <a:endParaRPr lang="en-US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Emotion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715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 (SVM)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33686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4520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297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XGBoost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8697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Multinomial 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92755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514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Multilayer Perceptron (MLP)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3663967"/>
                  </a:ext>
                </a:extLst>
              </a:tr>
            </a:tbl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50443078"/>
              </p:ext>
            </p:extLst>
          </p:nvPr>
        </p:nvGraphicFramePr>
        <p:xfrm>
          <a:off x="6990734" y="2601388"/>
          <a:ext cx="4363066" cy="2969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17621" y="5779666"/>
            <a:ext cx="3392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 Prediction (Best Emotion):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xmlns="" id="{5B472BC9-8848-4BF6-95F8-86512C162D7E}"/>
              </a:ext>
            </a:extLst>
          </p:cNvPr>
          <p:cNvSpPr/>
          <p:nvPr/>
        </p:nvSpPr>
        <p:spPr>
          <a:xfrm>
            <a:off x="4010538" y="5783873"/>
            <a:ext cx="1908481" cy="365125"/>
          </a:xfrm>
          <a:prstGeom prst="roundRect">
            <a:avLst/>
          </a:prstGeom>
          <a:solidFill>
            <a:srgbClr val="B096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Joy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9735671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" y="643537"/>
            <a:ext cx="9735670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Reply </a:t>
            </a:r>
            <a:r>
              <a:rPr lang="en-US" sz="4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 and Emotion Feedback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1524460"/>
            <a:ext cx="5365133" cy="48318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68" y="1524460"/>
            <a:ext cx="5084931" cy="483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 of 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6678706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6678706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Emotions Feedback (Stored Data)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6" y="1470213"/>
            <a:ext cx="10684410" cy="45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8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96235" y="1643346"/>
            <a:ext cx="7606760" cy="1238812"/>
            <a:chOff x="1150375" y="1708431"/>
            <a:chExt cx="6234745" cy="1238812"/>
          </a:xfrm>
        </p:grpSpPr>
        <p:sp>
          <p:nvSpPr>
            <p:cNvPr id="11" name="L-Shape 10"/>
            <p:cNvSpPr/>
            <p:nvPr/>
          </p:nvSpPr>
          <p:spPr>
            <a:xfrm rot="5400000">
              <a:off x="2053161" y="1270355"/>
              <a:ext cx="1233339" cy="2120437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1">
                <a:lumMod val="50000"/>
              </a:schemeClr>
            </a:solidFill>
            <a:effectLst>
              <a:glow rad="228600">
                <a:srgbClr val="00B0F0">
                  <a:alpha val="40000"/>
                </a:srgbClr>
              </a:glo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Isosceles Triangle 8"/>
            <p:cNvSpPr/>
            <p:nvPr/>
          </p:nvSpPr>
          <p:spPr>
            <a:xfrm rot="16200000">
              <a:off x="1156182" y="1702624"/>
              <a:ext cx="349581" cy="361196"/>
            </a:xfrm>
            <a:prstGeom prst="triangle">
              <a:avLst>
                <a:gd name="adj" fmla="val 100000"/>
              </a:avLst>
            </a:prstGeom>
            <a:pattFill prst="dkHorz">
              <a:fgClr>
                <a:schemeClr val="accent1">
                  <a:lumMod val="50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TextBox 19"/>
            <p:cNvSpPr txBox="1"/>
            <p:nvPr/>
          </p:nvSpPr>
          <p:spPr>
            <a:xfrm>
              <a:off x="2141882" y="2182816"/>
              <a:ext cx="52432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 Textual Analysis and Emotions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 while chatting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47856" y="2999580"/>
            <a:ext cx="6113215" cy="1293484"/>
            <a:chOff x="3234673" y="3078444"/>
            <a:chExt cx="5895079" cy="1293484"/>
          </a:xfrm>
        </p:grpSpPr>
        <p:sp>
          <p:nvSpPr>
            <p:cNvPr id="13" name="Isosceles Triangle 12"/>
            <p:cNvSpPr/>
            <p:nvPr/>
          </p:nvSpPr>
          <p:spPr>
            <a:xfrm rot="16200000">
              <a:off x="3240480" y="3072637"/>
              <a:ext cx="349581" cy="361196"/>
            </a:xfrm>
            <a:prstGeom prst="triangle">
              <a:avLst>
                <a:gd name="adj" fmla="val 100000"/>
              </a:avLst>
            </a:prstGeom>
            <a:pattFill prst="dkHorz">
              <a:fgClr>
                <a:schemeClr val="accent1">
                  <a:lumMod val="75000"/>
                </a:schemeClr>
              </a:fgClr>
              <a:bgClr>
                <a:schemeClr val="bg1"/>
              </a:bgClr>
            </a:patt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L-Shape 13"/>
            <p:cNvSpPr/>
            <p:nvPr/>
          </p:nvSpPr>
          <p:spPr>
            <a:xfrm rot="5400000">
              <a:off x="4148655" y="2641121"/>
              <a:ext cx="1233339" cy="2120437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1">
                <a:lumMod val="75000"/>
              </a:schemeClr>
            </a:solidFill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TextBox 20"/>
            <p:cNvSpPr txBox="1"/>
            <p:nvPr/>
          </p:nvSpPr>
          <p:spPr>
            <a:xfrm>
              <a:off x="4159783" y="3664042"/>
              <a:ext cx="49699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Seven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Models - Implemented and Compared 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55674" y="4555480"/>
            <a:ext cx="8395619" cy="1588584"/>
            <a:chOff x="5487528" y="4515462"/>
            <a:chExt cx="6163697" cy="1588584"/>
          </a:xfrm>
        </p:grpSpPr>
        <p:sp>
          <p:nvSpPr>
            <p:cNvPr id="16" name="Isosceles Triangle 15"/>
            <p:cNvSpPr/>
            <p:nvPr/>
          </p:nvSpPr>
          <p:spPr>
            <a:xfrm rot="16200000">
              <a:off x="5493335" y="4510374"/>
              <a:ext cx="349581" cy="361196"/>
            </a:xfrm>
            <a:prstGeom prst="triangle">
              <a:avLst>
                <a:gd name="adj" fmla="val 100000"/>
              </a:avLst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L-Shape 16"/>
            <p:cNvSpPr/>
            <p:nvPr/>
          </p:nvSpPr>
          <p:spPr>
            <a:xfrm rot="5400000">
              <a:off x="6414902" y="4071913"/>
              <a:ext cx="1233339" cy="2120437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accent1"/>
            </a:solidFill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TextBox 21"/>
            <p:cNvSpPr txBox="1"/>
            <p:nvPr/>
          </p:nvSpPr>
          <p:spPr>
            <a:xfrm>
              <a:off x="6419535" y="5088383"/>
              <a:ext cx="523169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 Highest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Chatbot - SVM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(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71.71% )</a:t>
              </a:r>
            </a:p>
            <a:p>
              <a:pPr marL="914400" lvl="1" indent="-45720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Emotion Detector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 </a:t>
              </a:r>
              <a:r>
                <a:rPr lang="en-US" sz="2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XGBoost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</a:t>
              </a:r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(88.84% )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3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19675413"/>
              </p:ext>
            </p:extLst>
          </p:nvPr>
        </p:nvGraphicFramePr>
        <p:xfrm>
          <a:off x="3258576" y="1596022"/>
          <a:ext cx="5816598" cy="4362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680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Demo vdo EDAIC_Fa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6824" y="1541004"/>
            <a:ext cx="10479741" cy="48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1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 of 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634753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634753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(Stored Data)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1739153"/>
            <a:ext cx="11356928" cy="355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3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rizontal Scroll 1"/>
          <p:cNvSpPr/>
          <p:nvPr/>
        </p:nvSpPr>
        <p:spPr>
          <a:xfrm>
            <a:off x="1936955" y="2035278"/>
            <a:ext cx="8426245" cy="2880852"/>
          </a:xfrm>
          <a:prstGeom prst="horizontalScroll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82" y="2620298"/>
            <a:ext cx="8052618" cy="1799303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/>
          <p:cNvSpPr/>
          <p:nvPr/>
        </p:nvSpPr>
        <p:spPr>
          <a:xfrm>
            <a:off x="2310582" y="2635045"/>
            <a:ext cx="8052618" cy="1784556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29299" y="2940090"/>
            <a:ext cx="423192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2" name="Sun 11"/>
          <p:cNvSpPr/>
          <p:nvPr/>
        </p:nvSpPr>
        <p:spPr>
          <a:xfrm>
            <a:off x="9714271" y="3763299"/>
            <a:ext cx="648929" cy="619432"/>
          </a:xfrm>
          <a:prstGeom prst="sun">
            <a:avLst/>
          </a:prstGeom>
          <a:gradFill>
            <a:gsLst>
              <a:gs pos="0">
                <a:srgbClr val="00B0F0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rgbClr val="00B0F0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n 12"/>
          <p:cNvSpPr/>
          <p:nvPr/>
        </p:nvSpPr>
        <p:spPr>
          <a:xfrm>
            <a:off x="2310582" y="2620298"/>
            <a:ext cx="648929" cy="619432"/>
          </a:xfrm>
          <a:prstGeom prst="sun">
            <a:avLst/>
          </a:prstGeom>
          <a:gradFill>
            <a:gsLst>
              <a:gs pos="0">
                <a:srgbClr val="00B0F0"/>
              </a:gs>
              <a:gs pos="50000">
                <a:schemeClr val="accent1">
                  <a:lumMod val="20000"/>
                  <a:lumOff val="80000"/>
                </a:schemeClr>
              </a:gs>
              <a:gs pos="100000">
                <a:srgbClr val="00B0F0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1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 1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7496"/>
            <a:ext cx="7615260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-1" y="643537"/>
            <a:ext cx="7615260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</a:t>
            </a:r>
            <a:r>
              <a:rPr lang="en-US" sz="3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Metrics (Emotion Detections)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B88F6-A62C-4EB6-BC0B-E0E42CF00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043" y="1281376"/>
            <a:ext cx="5143759" cy="4598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2EB196-13EF-44B1-A0F3-7D324CE2B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0" y="1281376"/>
            <a:ext cx="5209170" cy="4656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A023AC-C495-4032-B79E-E1E2B05732CB}"/>
              </a:ext>
            </a:extLst>
          </p:cNvPr>
          <p:cNvSpPr txBox="1"/>
          <p:nvPr/>
        </p:nvSpPr>
        <p:spPr>
          <a:xfrm>
            <a:off x="1632413" y="6029797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Support Vector Machine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D04A0BA-87B4-46D6-B64A-831640A44944}"/>
              </a:ext>
            </a:extLst>
          </p:cNvPr>
          <p:cNvSpPr txBox="1"/>
          <p:nvPr/>
        </p:nvSpPr>
        <p:spPr>
          <a:xfrm>
            <a:off x="7929891" y="6029797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285791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7496"/>
            <a:ext cx="6606989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6606988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 (continued…)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8163" y="1819724"/>
            <a:ext cx="1025569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Yann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said: “It is impossible to have intelligence without emotions”</a:t>
            </a:r>
          </a:p>
        </p:txBody>
      </p:sp>
      <p:sp>
        <p:nvSpPr>
          <p:cNvPr id="9" name="Google Shape;98;p14"/>
          <p:cNvSpPr/>
          <p:nvPr/>
        </p:nvSpPr>
        <p:spPr>
          <a:xfrm>
            <a:off x="1521139" y="3592415"/>
            <a:ext cx="3008700" cy="102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4A7D6"/>
          </a:solidFill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Why?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97;p14"/>
          <p:cNvSpPr txBox="1"/>
          <p:nvPr/>
        </p:nvSpPr>
        <p:spPr>
          <a:xfrm>
            <a:off x="5879444" y="2719985"/>
            <a:ext cx="5174037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Depressed or lonely human interaction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400" dirty="0">
                <a:latin typeface="Times New Roman"/>
                <a:ea typeface="Times New Roman"/>
                <a:cs typeface="Times New Roman"/>
                <a:sym typeface="Times New Roman"/>
              </a:rPr>
              <a:t>Customer feedback &amp; Queries</a:t>
            </a:r>
            <a:endParaRPr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4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Predicting box-office revenues from movie reviews</a:t>
            </a:r>
            <a:endParaRPr sz="240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2400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Public opinion regarding election </a:t>
            </a:r>
            <a:r>
              <a:rPr lang="en" sz="2400" dirty="0" smtClean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400" dirty="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0653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 2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496"/>
            <a:ext cx="7708490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7708490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Metrics (Emotion </a:t>
            </a:r>
            <a:r>
              <a:rPr lang="en-US" sz="3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Detections)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B88F6-A62C-4EB6-BC0B-E0E42CF00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9043" y="1281376"/>
            <a:ext cx="5143759" cy="4598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2EB196-13EF-44B1-A0F3-7D324CE2B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10" y="1281376"/>
            <a:ext cx="5209169" cy="4656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A023AC-C495-4032-B79E-E1E2B05732CB}"/>
              </a:ext>
            </a:extLst>
          </p:cNvPr>
          <p:cNvSpPr txBox="1"/>
          <p:nvPr/>
        </p:nvSpPr>
        <p:spPr>
          <a:xfrm>
            <a:off x="1681575" y="5999473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Logistic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D04A0BA-87B4-46D6-B64A-831640A44944}"/>
              </a:ext>
            </a:extLst>
          </p:cNvPr>
          <p:cNvSpPr txBox="1"/>
          <p:nvPr/>
        </p:nvSpPr>
        <p:spPr>
          <a:xfrm>
            <a:off x="7708490" y="5999473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Multilayer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344142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 3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67496"/>
            <a:ext cx="7728157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7728156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Metrics (Emotion </a:t>
            </a:r>
            <a:r>
              <a:rPr lang="en-US" sz="3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Detections)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5B88F6-A62C-4EB6-BC0B-E0E42CF00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5890" y="1281376"/>
            <a:ext cx="5110065" cy="4598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2EB196-13EF-44B1-A0F3-7D324CE2B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10" y="1281376"/>
            <a:ext cx="5209169" cy="46565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A023AC-C495-4032-B79E-E1E2B05732CB}"/>
              </a:ext>
            </a:extLst>
          </p:cNvPr>
          <p:cNvSpPr txBox="1"/>
          <p:nvPr/>
        </p:nvSpPr>
        <p:spPr>
          <a:xfrm>
            <a:off x="2045368" y="5987018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Decision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D04A0BA-87B4-46D6-B64A-831640A44944}"/>
              </a:ext>
            </a:extLst>
          </p:cNvPr>
          <p:cNvSpPr txBox="1"/>
          <p:nvPr/>
        </p:nvSpPr>
        <p:spPr>
          <a:xfrm>
            <a:off x="7654588" y="5987018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Multinomial Naïve Bayes</a:t>
            </a:r>
          </a:p>
        </p:txBody>
      </p:sp>
    </p:spTree>
    <p:extLst>
      <p:ext uri="{BB962C8B-B14F-4D97-AF65-F5344CB8AC3E}">
        <p14:creationId xmlns:p14="http://schemas.microsoft.com/office/powerpoint/2010/main" val="42238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 4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7747820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7747820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Metrics (Emotion </a:t>
            </a:r>
            <a:r>
              <a:rPr lang="en-US" sz="3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Detections)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D2EB196-13EF-44B1-A0F3-7D324CE2B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010" y="1312078"/>
            <a:ext cx="5209169" cy="45951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A023AC-C495-4032-B79E-E1E2B05732CB}"/>
              </a:ext>
            </a:extLst>
          </p:cNvPr>
          <p:cNvSpPr txBox="1"/>
          <p:nvPr/>
        </p:nvSpPr>
        <p:spPr>
          <a:xfrm>
            <a:off x="2083921" y="5987018"/>
            <a:ext cx="330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Random Forest</a:t>
            </a:r>
          </a:p>
        </p:txBody>
      </p:sp>
    </p:spTree>
    <p:extLst>
      <p:ext uri="{BB962C8B-B14F-4D97-AF65-F5344CB8AC3E}">
        <p14:creationId xmlns:p14="http://schemas.microsoft.com/office/powerpoint/2010/main" val="43290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 5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3783106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3783106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 Table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A023AC-C495-4032-B79E-E1E2B05732CB}"/>
              </a:ext>
            </a:extLst>
          </p:cNvPr>
          <p:cNvSpPr txBox="1"/>
          <p:nvPr/>
        </p:nvSpPr>
        <p:spPr>
          <a:xfrm>
            <a:off x="3638455" y="5654075"/>
            <a:ext cx="491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Precision of All Models for Every Emotions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646" y="1683588"/>
            <a:ext cx="10488706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4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 6 of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3783106" cy="591594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3783106" cy="615553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Recall Table</a:t>
            </a:r>
            <a:endParaRPr lang="en-US" sz="3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A023AC-C495-4032-B79E-E1E2B05732CB}"/>
              </a:ext>
            </a:extLst>
          </p:cNvPr>
          <p:cNvSpPr txBox="1"/>
          <p:nvPr/>
        </p:nvSpPr>
        <p:spPr>
          <a:xfrm>
            <a:off x="3638455" y="5654075"/>
            <a:ext cx="491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Models for Every Emotions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56" y="1574425"/>
            <a:ext cx="10596283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8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219903" y="1451811"/>
            <a:ext cx="3497745" cy="4435338"/>
            <a:chOff x="7219903" y="1630560"/>
            <a:chExt cx="3497745" cy="4166997"/>
          </a:xfrm>
        </p:grpSpPr>
        <p:sp>
          <p:nvSpPr>
            <p:cNvPr id="10" name="TextBox 9"/>
            <p:cNvSpPr txBox="1"/>
            <p:nvPr/>
          </p:nvSpPr>
          <p:spPr>
            <a:xfrm rot="16200000" flipH="1">
              <a:off x="5773262" y="3219919"/>
              <a:ext cx="35396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 basic emotions</a:t>
              </a:r>
            </a:p>
          </p:txBody>
        </p:sp>
        <p:graphicFrame>
          <p:nvGraphicFramePr>
            <p:cNvPr id="2" name="Diagram 1"/>
            <p:cNvGraphicFramePr/>
            <p:nvPr>
              <p:extLst>
                <p:ext uri="{D42A27DB-BD31-4B8C-83A1-F6EECF244321}">
                  <p14:modId xmlns:p14="http://schemas.microsoft.com/office/powerpoint/2010/main" val="1636668405"/>
                </p:ext>
              </p:extLst>
            </p:nvPr>
          </p:nvGraphicFramePr>
          <p:xfrm>
            <a:off x="7962923" y="1630560"/>
            <a:ext cx="2754725" cy="416699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</p:grpSp>
      <p:sp>
        <p:nvSpPr>
          <p:cNvPr id="16" name="Rectangle 15"/>
          <p:cNvSpPr/>
          <p:nvPr/>
        </p:nvSpPr>
        <p:spPr>
          <a:xfrm>
            <a:off x="1047131" y="2465351"/>
            <a:ext cx="5279923" cy="783355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an Interacting Chatbot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222480" y="3053062"/>
            <a:ext cx="5279923" cy="783355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Analysis Emotion Detection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47130" y="3640382"/>
            <a:ext cx="5279923" cy="783355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Techniques and Algorithms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22480" y="2269317"/>
            <a:ext cx="5279923" cy="392069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22480" y="4223156"/>
            <a:ext cx="5279923" cy="783355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of Detected Emotions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3FCF52B-7BEB-4743-A66B-2413E3C95FDB}"/>
              </a:ext>
            </a:extLst>
          </p:cNvPr>
          <p:cNvSpPr/>
          <p:nvPr/>
        </p:nvSpPr>
        <p:spPr>
          <a:xfrm>
            <a:off x="1231614" y="5442492"/>
            <a:ext cx="5279923" cy="365461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6E224F3-E202-4BE6-8B01-2466EF4439A8}"/>
              </a:ext>
            </a:extLst>
          </p:cNvPr>
          <p:cNvSpPr/>
          <p:nvPr/>
        </p:nvSpPr>
        <p:spPr>
          <a:xfrm>
            <a:off x="1047130" y="4822025"/>
            <a:ext cx="5279923" cy="783355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Emotions Predict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6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16;p16">
            <a:extLst>
              <a:ext uri="{FF2B5EF4-FFF2-40B4-BE49-F238E27FC236}">
                <a16:creationId xmlns:a16="http://schemas.microsoft.com/office/drawing/2014/main" xmlns="" id="{90093D88-ED36-45C6-8505-3907DB18D302}"/>
              </a:ext>
            </a:extLst>
          </p:cNvPr>
          <p:cNvSpPr/>
          <p:nvPr/>
        </p:nvSpPr>
        <p:spPr>
          <a:xfrm>
            <a:off x="4596063" y="1540040"/>
            <a:ext cx="3801979" cy="1169597"/>
          </a:xfrm>
          <a:prstGeom prst="flowChartTerminator">
            <a:avLst/>
          </a:prstGeom>
          <a:solidFill>
            <a:srgbClr val="B4A7D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An AI chatbot which can interact with human</a:t>
            </a:r>
            <a:endParaRPr dirty="0"/>
          </a:p>
        </p:txBody>
      </p:sp>
      <p:sp>
        <p:nvSpPr>
          <p:cNvPr id="11" name="Google Shape;117;p16">
            <a:extLst>
              <a:ext uri="{FF2B5EF4-FFF2-40B4-BE49-F238E27FC236}">
                <a16:creationId xmlns:a16="http://schemas.microsoft.com/office/drawing/2014/main" xmlns="" id="{FF31F546-B487-4F9A-996C-D8F589D37B9C}"/>
              </a:ext>
            </a:extLst>
          </p:cNvPr>
          <p:cNvSpPr/>
          <p:nvPr/>
        </p:nvSpPr>
        <p:spPr>
          <a:xfrm>
            <a:off x="4596063" y="4382448"/>
            <a:ext cx="3785937" cy="1169597"/>
          </a:xfrm>
          <a:prstGeom prst="flowChartTerminator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Serves in business, gaming, psychological sessions</a:t>
            </a:r>
            <a:endParaRPr/>
          </a:p>
        </p:txBody>
      </p:sp>
      <p:sp>
        <p:nvSpPr>
          <p:cNvPr id="12" name="Google Shape;118;p16">
            <a:extLst>
              <a:ext uri="{FF2B5EF4-FFF2-40B4-BE49-F238E27FC236}">
                <a16:creationId xmlns:a16="http://schemas.microsoft.com/office/drawing/2014/main" xmlns="" id="{D1453EC9-5318-4BD2-B494-DD49FF72C779}"/>
              </a:ext>
            </a:extLst>
          </p:cNvPr>
          <p:cNvSpPr/>
          <p:nvPr/>
        </p:nvSpPr>
        <p:spPr>
          <a:xfrm>
            <a:off x="4596063" y="2961244"/>
            <a:ext cx="3801979" cy="1169597"/>
          </a:xfrm>
          <a:prstGeom prst="flowChartTerminator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 dirty="0">
                <a:latin typeface="Times New Roman"/>
                <a:ea typeface="Times New Roman"/>
                <a:cs typeface="Times New Roman"/>
                <a:sym typeface="Times New Roman"/>
              </a:rPr>
              <a:t>A real-time emotion detection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838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43537"/>
            <a:ext cx="4119716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7" b="19817"/>
          <a:stretch/>
        </p:blipFill>
        <p:spPr>
          <a:xfrm>
            <a:off x="1058779" y="3416761"/>
            <a:ext cx="5037221" cy="266319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6186610"/>
              </p:ext>
            </p:extLst>
          </p:nvPr>
        </p:nvGraphicFramePr>
        <p:xfrm>
          <a:off x="6839974" y="1345922"/>
          <a:ext cx="4427794" cy="4471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60362" y="1583873"/>
            <a:ext cx="53487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– a computer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Simulates human like conversation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and recognizing emotions through the expressions from sentences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algorithms used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7049" y="6214463"/>
            <a:ext cx="15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Fig: AI Chatbot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47B86D1-677B-45FF-9965-D262F1C8C0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27" y="3416760"/>
            <a:ext cx="1637547" cy="26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3648" y="6355080"/>
            <a:ext cx="2743200" cy="36512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56603"/>
            <a:ext cx="4119716" cy="67710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Works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133;p18">
            <a:extLst>
              <a:ext uri="{FF2B5EF4-FFF2-40B4-BE49-F238E27FC236}">
                <a16:creationId xmlns:a16="http://schemas.microsoft.com/office/drawing/2014/main" xmlns="" id="{C331116E-EF94-4EE4-BF3C-CAB2B6FB36C7}"/>
              </a:ext>
            </a:extLst>
          </p:cNvPr>
          <p:cNvSpPr txBox="1"/>
          <p:nvPr/>
        </p:nvSpPr>
        <p:spPr>
          <a:xfrm>
            <a:off x="641685" y="1505080"/>
            <a:ext cx="10122568" cy="450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Gayatri Nair,Soumya Johnson,V. Sathya. Chatbot as a Personal Assistant. International Journal of Applied Engineering Research ISSN 0973-4562 Volume 13, Number 20 (2018) pp. 14644-14649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3D85C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</a:t>
            </a:r>
            <a:r>
              <a:rPr lang="en" dirty="0">
                <a:solidFill>
                  <a:srgbClr val="3D85C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https://www.ripublication.com/ijaer18/ijaerv13n20_24.pdf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V V Ramalingam, A Pandian, Abhijeet Jaiswal and Nikhar Bhatia. Emotion Detection from Text.</a:t>
            </a:r>
            <a:r>
              <a:rPr lang="en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Published under licence by IOP Publishing Ltd, (2018) J. Phys.: Conf. Ser.1000 012027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3D85C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https://iopscience.iop.org/article/10.1088/1742-6596/1000/1/012027/pdf</a:t>
            </a:r>
            <a:endParaRPr dirty="0">
              <a:solidFill>
                <a:srgbClr val="3D85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rgbClr val="3D85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M. Balaji and N. Yuvaraj. Intelligent Chatbot Model to Enhance the Emotion Detection in social media using Bi-directional Recurrent Neural Network. (2019) J. Phys.: Conf. Ser. 1362 012039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3D85C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        https://iopscience.iop.org/article/10.1088/1742-6596/1362/1/012039/pdf</a:t>
            </a:r>
            <a:endParaRPr dirty="0">
              <a:solidFill>
                <a:srgbClr val="3D85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dirty="0">
              <a:solidFill>
                <a:srgbClr val="3D85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4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Yan Wang Jiayu Zhang Jun Ma Shaojun Wang Jing XiaoPing An Technology. Contextualized Emotion 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      Recognition in Conversation as Sequence Tagging. Ping An Technology (2020).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rgbClr val="3D85C6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 https://www.aclweb.org/anthology/2020.sigdial-1.23.pdf</a:t>
            </a:r>
            <a:endParaRPr dirty="0">
              <a:solidFill>
                <a:srgbClr val="3D85C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09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37377"/>
            <a:ext cx="4128494" cy="738664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9585256" y="1547590"/>
            <a:ext cx="2451969" cy="4748933"/>
            <a:chOff x="476866" y="1655747"/>
            <a:chExt cx="2698953" cy="4700603"/>
          </a:xfrm>
        </p:grpSpPr>
        <p:grpSp>
          <p:nvGrpSpPr>
            <p:cNvPr id="65" name="Group 64"/>
            <p:cNvGrpSpPr/>
            <p:nvPr/>
          </p:nvGrpSpPr>
          <p:grpSpPr>
            <a:xfrm>
              <a:off x="625351" y="2657971"/>
              <a:ext cx="2550468" cy="3698379"/>
              <a:chOff x="4011562" y="1406160"/>
              <a:chExt cx="2576052" cy="3880941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4011562" y="1406160"/>
                <a:ext cx="2576052" cy="3880941"/>
              </a:xfrm>
              <a:prstGeom prst="roundRect">
                <a:avLst/>
              </a:prstGeom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</a:gra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111115" y="2163909"/>
                <a:ext cx="2376947" cy="163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Cosine Distance measurement</a:t>
                </a:r>
              </a:p>
              <a:p>
                <a:pPr marL="342900" lvl="0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Retrieve Reply from Dataset according to 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cosine similarity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76866" y="1655747"/>
              <a:ext cx="1873196" cy="1759974"/>
              <a:chOff x="2703871" y="1691148"/>
              <a:chExt cx="1873196" cy="1759974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2703871" y="1691148"/>
                <a:ext cx="1858297" cy="1759974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722255" y="2209470"/>
                <a:ext cx="1854812" cy="822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Cosine </a:t>
                </a:r>
                <a:r>
                  <a:rPr lang="en-US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Distance</a:t>
                </a:r>
              </a:p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6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Reply</a:t>
                </a:r>
              </a:p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Generation </a:t>
                </a:r>
                <a:endPara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78371" y="1547592"/>
            <a:ext cx="2451968" cy="4748932"/>
            <a:chOff x="58356" y="1547592"/>
            <a:chExt cx="2451968" cy="4322266"/>
          </a:xfrm>
        </p:grpSpPr>
        <p:grpSp>
          <p:nvGrpSpPr>
            <p:cNvPr id="42" name="Group 41"/>
            <p:cNvGrpSpPr/>
            <p:nvPr/>
          </p:nvGrpSpPr>
          <p:grpSpPr>
            <a:xfrm>
              <a:off x="58356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39" name="Rounded Rectangle 38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4111116" y="2163909"/>
                  <a:ext cx="2376947" cy="18861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Punctuation Remove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Tokenization</a:t>
                  </a:r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Lemmatization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Replace </a:t>
                  </a:r>
                  <a:r>
                    <a:rPr lang="en-US" sz="1600" dirty="0" err="1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Emojis</a:t>
                  </a:r>
                  <a:endPara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Replace Contraction</a:t>
                  </a:r>
                  <a:endPara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" name="Group 36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2773721" y="2247969"/>
                  <a:ext cx="1718596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Text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Preprocessing</a:t>
                  </a:r>
                </a:p>
              </p:txBody>
            </p:sp>
          </p:grpSp>
        </p:grpSp>
        <p:sp>
          <p:nvSpPr>
            <p:cNvPr id="72" name="Right Arrow 71"/>
            <p:cNvSpPr/>
            <p:nvPr/>
          </p:nvSpPr>
          <p:spPr>
            <a:xfrm>
              <a:off x="1793872" y="1897414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440484" y="1547591"/>
            <a:ext cx="2451968" cy="4748933"/>
            <a:chOff x="2440252" y="1547592"/>
            <a:chExt cx="2451968" cy="4322266"/>
          </a:xfrm>
        </p:grpSpPr>
        <p:grpSp>
          <p:nvGrpSpPr>
            <p:cNvPr id="43" name="Group 42"/>
            <p:cNvGrpSpPr/>
            <p:nvPr/>
          </p:nvGrpSpPr>
          <p:grpSpPr>
            <a:xfrm>
              <a:off x="2440252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48" name="Rounded Rectangle 47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4111116" y="2163909"/>
                  <a:ext cx="2376947" cy="6673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Count Occurrence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TF-IDF</a:t>
                  </a: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952637" y="2247969"/>
                  <a:ext cx="1360762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Feature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Extraction</a:t>
                  </a:r>
                </a:p>
              </p:txBody>
            </p:sp>
          </p:grpSp>
        </p:grpSp>
        <p:sp>
          <p:nvSpPr>
            <p:cNvPr id="73" name="Right Arrow 72"/>
            <p:cNvSpPr/>
            <p:nvPr/>
          </p:nvSpPr>
          <p:spPr>
            <a:xfrm>
              <a:off x="4176893" y="1897413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827630" y="1547592"/>
            <a:ext cx="2451968" cy="4808758"/>
            <a:chOff x="4827630" y="1547592"/>
            <a:chExt cx="2451968" cy="4632530"/>
          </a:xfrm>
        </p:grpSpPr>
        <p:grpSp>
          <p:nvGrpSpPr>
            <p:cNvPr id="50" name="Group 49"/>
            <p:cNvGrpSpPr/>
            <p:nvPr/>
          </p:nvGrpSpPr>
          <p:grpSpPr>
            <a:xfrm>
              <a:off x="4827630" y="1547592"/>
              <a:ext cx="2451968" cy="4632530"/>
              <a:chOff x="476866" y="1655747"/>
              <a:chExt cx="2698953" cy="5038025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625351" y="2639671"/>
                <a:ext cx="2550468" cy="4054101"/>
                <a:chOff x="4011562" y="1386957"/>
                <a:chExt cx="2576052" cy="4254222"/>
              </a:xfrm>
            </p:grpSpPr>
            <p:sp>
              <p:nvSpPr>
                <p:cNvPr id="55" name="Rounded Rectangle 54"/>
                <p:cNvSpPr/>
                <p:nvPr/>
              </p:nvSpPr>
              <p:spPr>
                <a:xfrm>
                  <a:off x="4011562" y="1386957"/>
                  <a:ext cx="2576052" cy="418845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4111116" y="2163909"/>
                  <a:ext cx="2443383" cy="3477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Support Vector Machine (SVM)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Logistic Regression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Random Forest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XGBoost</a:t>
                  </a: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Multinomial Naive Bayes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Decision Tree Classifier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Multilayer Perceptron</a:t>
                  </a: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3040861" y="2398591"/>
                  <a:ext cx="1184315" cy="4016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 Models</a:t>
                  </a:r>
                </a:p>
              </p:txBody>
            </p:sp>
          </p:grpSp>
        </p:grpSp>
        <p:sp>
          <p:nvSpPr>
            <p:cNvPr id="74" name="Right Arrow 73"/>
            <p:cNvSpPr/>
            <p:nvPr/>
          </p:nvSpPr>
          <p:spPr>
            <a:xfrm>
              <a:off x="6574171" y="1897411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214811" y="1547591"/>
            <a:ext cx="2451968" cy="4748932"/>
            <a:chOff x="7204458" y="1547592"/>
            <a:chExt cx="2451968" cy="4322266"/>
          </a:xfrm>
        </p:grpSpPr>
        <p:grpSp>
          <p:nvGrpSpPr>
            <p:cNvPr id="57" name="Group 56"/>
            <p:cNvGrpSpPr/>
            <p:nvPr/>
          </p:nvGrpSpPr>
          <p:grpSpPr>
            <a:xfrm>
              <a:off x="7204458" y="1547592"/>
              <a:ext cx="2451968" cy="4322266"/>
              <a:chOff x="476866" y="1655747"/>
              <a:chExt cx="2698953" cy="4700603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625351" y="2657971"/>
                <a:ext cx="2550468" cy="3698379"/>
                <a:chOff x="4011562" y="1406160"/>
                <a:chExt cx="2576052" cy="3880941"/>
              </a:xfrm>
            </p:grpSpPr>
            <p:sp>
              <p:nvSpPr>
                <p:cNvPr id="62" name="Rounded Rectangle 61"/>
                <p:cNvSpPr/>
                <p:nvPr/>
              </p:nvSpPr>
              <p:spPr>
                <a:xfrm>
                  <a:off x="4011562" y="1406160"/>
                  <a:ext cx="2576052" cy="3880941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50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</a:gra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4111116" y="2163909"/>
                  <a:ext cx="2376947" cy="8631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Intent Prediction</a:t>
                  </a:r>
                </a:p>
                <a:p>
                  <a:pPr marL="342900" lvl="0" indent="-342900">
                    <a:buFont typeface="Arial" panose="020B0604020202020204" pitchFamily="34" charset="0"/>
                    <a:buChar char="•"/>
                  </a:pPr>
                  <a:r>
                    <a:rPr lang="en-US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Performance </a:t>
                  </a:r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Measure</a:t>
                  </a:r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476866" y="1655747"/>
                <a:ext cx="1858297" cy="1759974"/>
                <a:chOff x="2703871" y="1691148"/>
                <a:chExt cx="1858297" cy="1759974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2703871" y="1691148"/>
                  <a:ext cx="1858297" cy="1759974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3122027" y="2247969"/>
                  <a:ext cx="1021982" cy="7029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Testing</a:t>
                  </a:r>
                </a:p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Dataset</a:t>
                  </a:r>
                </a:p>
              </p:txBody>
            </p:sp>
          </p:grpSp>
        </p:grpSp>
        <p:sp>
          <p:nvSpPr>
            <p:cNvPr id="75" name="Right Arrow 74"/>
            <p:cNvSpPr/>
            <p:nvPr/>
          </p:nvSpPr>
          <p:spPr>
            <a:xfrm>
              <a:off x="8941099" y="1897411"/>
              <a:ext cx="591787" cy="310301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734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7496"/>
            <a:ext cx="4119716" cy="678426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0" y="656603"/>
            <a:ext cx="4119716" cy="677108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Dataset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820" y="1987526"/>
            <a:ext cx="44544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 Unique Intents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Columns – Text, Reply, Intent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 Meaningful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75-25 split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xmlns="" id="{BEE86544-9946-4460-8CFD-671B10BDEC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169481"/>
              </p:ext>
            </p:extLst>
          </p:nvPr>
        </p:nvGraphicFramePr>
        <p:xfrm>
          <a:off x="5459329" y="1345922"/>
          <a:ext cx="6203282" cy="4422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8820" y="4059212"/>
            <a:ext cx="43110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Chatbots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Intent Recognition dataset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Context Free dataset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2083</TotalTime>
  <Words>1257</Words>
  <Application>Microsoft Office PowerPoint</Application>
  <PresentationFormat>Widescreen</PresentationFormat>
  <Paragraphs>450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Microsoft account</cp:lastModifiedBy>
  <cp:revision>169</cp:revision>
  <dcterms:created xsi:type="dcterms:W3CDTF">2021-09-26T12:14:29Z</dcterms:created>
  <dcterms:modified xsi:type="dcterms:W3CDTF">2022-02-05T16:25:51Z</dcterms:modified>
</cp:coreProperties>
</file>